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133C9-D9C4-479C-B845-6E5DF23EB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17B27-D15B-4B15-9CD3-4FC6B0A1B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DB61C-744B-4D4A-A610-2C8085214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3AF4D-0E1D-417D-ADC5-DE749D5A9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91DE9F-3767-457A-BD7B-A4520B0E8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A4BE3F-27E0-4B96-A0DB-9835DC6D1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D1A6E8-41F3-4F1E-9295-3897031CD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4EA1D-EF2A-4625-A289-2111363B3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7930F-EB80-4562-84CC-792D89B56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4A173-AFE3-4D3B-9E91-0C1B94BA7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ADB23-DE38-4618-8657-8D2EF0202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3210301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尾矿实验可行性报告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实验方案设计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实验过程与结果分析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环境保护与社会责任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随着矿业的快速发展，尾矿数量急剧增加，给环境带来巨大压力。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尾矿数量庞大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917" r="21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环境污染严重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917" r="21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资源浪费严重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917" r="21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尾矿中含有大量有害物质，对土壤、水源和空气造成污染。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尾矿中往往含有一定价值的矿物成分，但由于技术限制等原因，这些资源未能得到有效利用。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尾矿现状及问题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评估环境风险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对尾矿进行实验分析，评估其对环境的影响和风险，为尾矿治理提供科学依据。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验证尾矿再选技术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通过实验验证尾矿再选技术的可行性和经济性，为尾矿资源化利用提供技术支持。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探索尾矿综合利用途径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研究尾矿在建筑材料、土壤改良等领域的综合利用途径，拓展尾矿的应用领域。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形成一套适合尾矿再选和综合利用的技术方案，提高尾矿资源利用率。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通过尾矿资源化利用，降低企业生产成本，增加经济效益。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环境效益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减少尾矿对环境的污染和破坏，改善生态环境质量。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推动矿业可持续发展，促进资源节约和环境保护。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预期成果与效益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实验方案设计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实验原理及方法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基于尾矿的物理化学性质，通过特定的实验方法，模拟尾矿在实际环境中的行为，以评估其可行性和潜在风险。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包括尾矿的采样、制备、处理、分析等环节，采用化学分析、光谱分析、显微镜观察等多种手段进行实验。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实验所需的设备包括研磨机、筛分机、离心机、光谱仪、显微镜等，这些设备需满足实验精度和效率的要求。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实验材料主要包括尾矿样品、化学试剂、标准物质等，这些材料需符合相关标准和规范。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实验设备与材料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实验步骤包括尾矿的采样与制备、实验前处理、实验操作、数据分析与结果呈现等。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实验流程应严格按照实验步骤进行，确保每个环节的准确性和可重复性。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实验步骤与流程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实验室安全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实验室应配备完善的安全设施，如防火、防爆、通风等设备，并制定严格的安全操作规程。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人员防护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实验人员需穿戴符合要求的防护用品，如实验服、手套、眼镜等，并定期进行健康检查。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废弃物处理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实验产生的废弃物应分类收集、妥善处理，避免对环境和人员造成危害。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实验过程与结果分析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从尾矿库中不同位置、不同深度采集尾矿样品，确保样品的代表性和广泛性。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尾矿样品采集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对采集的尾矿样品进行破碎、筛分、混合等预处理操作，以满足实验要求。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详细记录实验过程中的各项数据，包括样品重量、粒度分布、化学成分等，为后续分析提供准确依据。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数据记录与整理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实验结果图表展示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通过绘制图表，如粒度分布曲线图、化学成分柱状图等，直观展示实验结果。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数据对比分析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将实验数据与理论值、行业标准或历史数据进行对比分析，评估尾矿的性质和特点。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结果解读与讨论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根据实验结果，分析尾矿的潜在利用价值、环境风险等方面的问题，并提出相应建议。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结果展示与解读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对问题产生的原因进行深入分析，如设备故障、人为因素等，为制定解决方案提供依据。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方案实施与验证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将解决方案付诸实践，并对其进行验证和评估，确保问题得到有效解决。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根据问题性质和原因，制定相应的解决方案，如设备维修、操作规范制定等。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针对实验过程中出现的问题，如数据异常、操作失误等，进行及时识别和记录。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问题诊断与解决方案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进一步优化建议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实验方案优化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根据实验过程中遇到的问题和不足之处，对实验方案进行优化和改进，提高实验的准确性和可靠性。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数据处理与分析方法改进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采用更先进的数据处理和分析方法，提高数据处理的效率和准确性。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设备升级与维护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对实验设备进行升级和维护，确保设备的正常运行和实验结果的准确性。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人员培训与技能提升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加强实验人员的培训和技能提升，提高实验人员的专业素质和实验操作能力。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https://d.book118.com/805332103012011123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2024-09-26T18:31:34.783</cp:lastPrinted>
  <dcterms:created xsi:type="dcterms:W3CDTF">2024-09-26T10:31:34Z</dcterms:created>
  <dcterms:modified xsi:type="dcterms:W3CDTF">2024-09-26T10:31:37Z</dcterms:modified>
</cp:coreProperties>
</file>