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FC848-32C6-4257-AD44-7007CC181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DD923-B707-451A-9309-1C1C4A36E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772B7-233F-4873-A112-1497ECCE3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27E1F-9C02-4F4F-9CC9-DD4C7C127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0345B8-B6F3-4A03-8F03-DE63704B5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34991B-0B92-44A9-9CCA-CBFA79639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0688E7-F4E7-4301-A0C6-1573439CD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CC1B3-8690-45F3-87C7-C0E72C231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D1196-B8D5-462B-A5B2-C2E5BF021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C3DAF-75A7-436B-89C2-87253FD6D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3607D-604C-41CC-B2BE-6C0327082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3231124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仪表施工全过程管理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仪表设备安装与调试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施工成本控制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熟悉项目背景、目的和范围，明确施工所需达到的效果。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分析技术要求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沟通确认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研究相关图纸、技术文件及规范，了解施工过程中的技术难点和关键点。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与项目相关方进行充分沟通，确保对施工需求有全面、准确的理解。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了解项目需求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编制施工进度表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根据项目需求，合理规划施工进度，明确各阶段的时间节点。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制定施工方案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针对项目特点，制定详细的施工方案，包括施工方法、工艺流程、质量标准等。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评估所需人力、物力资源，制定资源调配计划，确保施工顺利进行。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制定施工计划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材料清单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根据项目需求和施工方案，列出所需材料清单，包括规格型号、数量等。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评估不同供应商的产品质量、价格、交货期等，选择合适的供应商。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与供应商签订采购合同，明确材料质量标准、交货方式、付款方式等条款。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采购所需材料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建立健全安全防护制度，明确各级管理人员和操作人员的安全职责，确保安全防护措施得到有效执行。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在施工现场设置必要的安全防护设施，如安全网、安全栏杆、安全警示标识等，以保障施工人员的生命安全。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定期开展安全教育与培训活动，提高施工人员的安全意识和操作技能，确保他们能够在施工过程中自觉遵守安全规定。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安全教育与培训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48" b="79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施工现场布置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施工总平面图设计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根据施工项目的特点和要求，设计合理的施工总平面图，明确各功能区的划分和布局。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临时设施搭建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按照施工总平面图的要求，搭建必要的临时设施，如临时办公室、仓库、加工场等，以满足施工生产的需要。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施工现场交通组织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合理规划施工现场的交通组织，设置必要的交通标志和道路标识，确保施工车辆和人员安全、有序地进出施工现场。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与其他施工单位的协调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与其他施工单位保持良好的沟通和协作，共同解决施工中遇到的问题和困难，确保施工工作顺利进行。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与供应商和分包商的协调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与供应商和分包商建立紧密的合作关系，确保所需材料和设备按时、按质供应，同时协调好分包商的工作计划和进度安排。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与业主和监理的协调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积极与业主和监理进行沟通，及时了解他们的需求和意见，确保施工工作符合合同要求和业主期望。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协调各方资源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仪表设备安装与调试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检查设备是否有损坏、变形、锈蚀等现象，确保设备完好无损。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核对设备型号、规格、数量等是否与合同、技术协议一致。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设备型号核对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检查设备出厂合格证、使用说明书、检验报告等资料是否齐全。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设备资料验收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设备开箱检查与验收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设备就位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按照图纸要求将设备安装在指定位置，确保设备安装牢固、稳定。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接线与校线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按照接线图纸进行设备接线，接线前应核对电缆规格、型号等，接线后应进行校线，确保接线正确无误。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熟悉安装图纸和技术要求，准备安装工具和材料，确保安装环境符合要求。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安装就位与接线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https://d.book118.com/805332311241011114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2024-09-21T21:33:48.934</cp:lastPrinted>
  <dcterms:created xsi:type="dcterms:W3CDTF">2024-09-21T13:33:48Z</dcterms:created>
  <dcterms:modified xsi:type="dcterms:W3CDTF">2024-09-21T13:33:50Z</dcterms:modified>
</cp:coreProperties>
</file>