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36B6E-E0F8-46CC-8E68-56790CD7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51AC-A124-4477-A2B2-862CA5C5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BA643-1F95-4B7B-8450-4C115238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54388-8564-469A-B603-FBEB4F82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8D1D49-CBF0-4044-8BA4-5080A323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AAA7D-6AD0-4579-A491-8E25D137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C47D9-D647-404E-B145-3CAC939C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C65E7-97F4-4466-ABE7-2A6AF56B7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1FBC8-6C97-4E69-B5AE-4C62AB2F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974F6-8645-4D5A-BF3B-D93714B1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18A0D-189F-4324-ACD4-74F56D9F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3302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心理健康与传染病防控的关联性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心理健康对传染病防控的影响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心理健康与传染病防控的互动关系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心理健康与传染病防控的实践探索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强调心理健康在传染病防控中的重要性。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阐述心理健康与传染病防控的紧密联系。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提出关注心理健康，促进传染病防控的建议。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心理健康与传染病防控的相互促进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关注心理健康有助于更好地实施传染病防控措施；有效的传染病防控措施有助于维护公众心理健康。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心理健康对传染病防控的积极影响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良好的心理状态有助于提高免疫力，减少感染风险；积极的心态有助于更快康复。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传染病对心理健康的负面影响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传染病疫情可能导致焦虑、抑郁等心理问题；长期隔离和治疗可能对心理健康造成不良影响。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心理健康与传染病防控的关系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心理健康对传染病防控的影响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心理健康状况良好的人更有可能采取预防措施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积极的心态和情绪有助于提高人们对传染病的认识和重视程度，从而更有可能采取预防措施，如佩戴口罩、勤洗手等。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67" r="8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心理健康问题可能增加感染风险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焦虑、抑郁等心理问题可能导致免疫系统功能下降，增加感染传染病的风险。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传染病疫情可能引发心理健康问题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疫情的爆发和传播可能引发公众的恐慌、焦虑等心理问题，进一步加剧疫情对社会的影响。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心理健康状况与传染病的关系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心理压力可能导致免疫系统功能下降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长期的心理压力可能导致免疫系统功能减弱，降低身体对病原体的抵抗力。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心理压力可能引发炎症反应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心理压力可能引发身体的炎症反应，进一步加剧免疫系统的负担，增加感染风险。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心理压力可能影响疫苗接种效果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心理压力可能影响疫苗接种的效果，降低疫苗的保护作用。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心理压力对免疫系统的影响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缓解公众的恐慌和焦虑情绪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心理干预可以帮助公众缓解因疫情引发的恐慌、焦虑等心理问题，保持积极的心态和情绪。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促进公众采取预防措施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心理干预可以引导公众采取正确的预防措施，降低感染风险，同时也有助于控制疫情的传播。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提高公众对传染病的认识和重视程度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通过心理干预，如宣传教育、心理咨询等，可以提高公众对传染病的认识和重视程度，增强预防意识。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心理干预在传染病防控中的作用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传染病防控对心理健康的影响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传染病疫情往往引发公众的焦虑和恐惧情绪，担心自己或家人感染病毒。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90" b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为防止病毒传播，社交隔离措施可能导致孤独感、无助感和抑郁情绪的增加。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疫情对经济、教育和日常生活的影响可能增加人们的心理压力。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传染病疫情对心理健康的影响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长期佩戴口罩可能导致沟通障碍和社交距离的增加，从而引发心理健康问题。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社交距离措施可能减少社交互动，增加孤独感和心理健康问题的风险。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虽然接种疫苗有助于降低感染风险，但一些人可能因担心疫苗副作用而产生焦虑情绪。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传染病防控措施对心理健康的影响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污名化和歧视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对某些传染病患者的污名化和歧视可能导致心理健康问题，如自卑、抑郁和焦虑。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心理健康服务的可及性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在疫情期间，心理健康服务的可及性可能受到限制，使得需要心理支持的人难以获得帮助。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信息过载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大量的疫情信息和不断变化的防控措施可能导致信息过载，增加焦虑和不安情绪。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910" b="17910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心理健康在传染病防控中的挑战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https://d.book118.com/805333022102011104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2024-09-13T23:25:42.690</cp:lastPrinted>
  <dcterms:created xsi:type="dcterms:W3CDTF">2024-09-13T15:25:42Z</dcterms:created>
  <dcterms:modified xsi:type="dcterms:W3CDTF">2024-09-13T15:25:44Z</dcterms:modified>
</cp:coreProperties>
</file>