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3AF4B-7FA1-4649-A501-C6B629A13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2D5AD-D94A-42F6-985D-E19983EA6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80717-83F4-4451-9AE7-613D709D6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9A1ED-5C1D-45B5-9298-A0B686219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E05531-790D-462F-897F-109E1D274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118CAE-43C6-4D8F-A58D-704FAFB13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E0AF5F-E51E-4C58-8C0E-DED76BA39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0AD83-42BC-46CE-B225-C0EC57FCD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18ABF-97D9-47D0-8C87-004E0CC64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E743A-14E1-4271-A53A-6D05ED478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A6D92-DD57-46AA-96BB-E9C74A92B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33200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材料与常用工程材料概述\n## 1.工程材料的基本概念与分类\n### 1.1工程材料的定义与性质\n### 1.2工程材料的分类方法\n### 1.3工程材料的发展历程与应用领域\n## 2.常用工程材料及其性能特点\n### 2.1金属材料及其性能特点\n### 2.2无机非金属材料及其性能特点\n### 2.3高分子材料及其性能特点\n## 3.工程材料的结构与性能关系\n### 3.1工程材料的结构类型及其特点\n### 3.2结构性能关系的基本原理\n### 3.3结构性能关系的应用实例\n## 4.工程材料的改性技术\n### 4.1金属材料的改性技术\n### 4.2无机非金属材料的改性技术\n### 4.3高分子材料的改性技术\n## 5.工程材料的选择与应用\n### 5.1工程材料的选择原则与方法\n### 5.2工程材料的应用实例\n### 5.3工程材料的未来发展趋势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工程材料与常用工程材料概述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工程材料的基本概念与分类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工程材料的定义与性质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工程材料是指用于制造工程构件、机器和设备的材料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具有良好的力学性能、物理性能、化学性能等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可以满足工程结构的设计要求和使用环境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工程材料的性质主要包括：力学性能、物理性能、化学性能、工艺性能等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力学性能：如强度、硬度、韧性等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物理性能：如密度、导热性、导电性等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化学性能：如耐腐蚀性、抗氧化性等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工艺性能：如铸造性能、锻造性能、焊接性能等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工程材料可分为金属材料、无机非金属材料、高分子材料等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金属材料：如钢、铸铁、铝等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无机非金属材料：如水泥、砖、陶瓷等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高分子材料：如塑料、橡胶、纤维等</a:t>
            </a:r>
            <a:endParaRPr/>
          </a:p>
        </p:txBody>
      </p:sp>
      <p:cxnSp>
        <p:nvCxnSpPr>
          <p:cNvPr id="12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按化学成分分类</a:t>
                </a:r>
                <a:endParaRPr/>
              </a:p>
            </p:txBody>
          </p:sp>
          <p:sp>
            <p:nvSpPr>
              <p:cNvPr id="1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金属材料：如铁、铜、铝等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无机非金属材料：如硅酸盐、碳酸盐等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高分子材料：如聚乙烯、聚丙烯等</a:t>
                </a:r>
                <a:endParaRPr/>
              </a:p>
            </p:txBody>
          </p:sp>
        </p:grpSp>
        <p:grpSp>
          <p:nvGrpSpPr>
            <p:cNvPr id="1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按材料结构分类</a:t>
                </a:r>
                <a:endParaRPr/>
              </a:p>
            </p:txBody>
          </p:sp>
          <p:sp>
            <p:nvSpPr>
              <p:cNvPr id="1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晶体材料：如金属、陶瓷等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非晶体材料：如玻璃、橡胶等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复合材料：如钢筋混凝土、玻璃钢等</a:t>
                </a:r>
                <a:endParaRPr/>
              </a:p>
            </p:txBody>
          </p:sp>
        </p:grpSp>
        <p:grpSp>
          <p:nvGrpSpPr>
            <p:cNvPr id="1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按使用性能分类</a:t>
                </a:r>
                <a:endParaRPr/>
              </a:p>
            </p:txBody>
          </p:sp>
          <p:sp>
            <p:nvSpPr>
              <p:cNvPr id="1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结构材料：如钢、混凝土等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功能材料：如耐磨材料、绝热材料等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复合材料：如碳纤维复合材料、金属陶瓷等</a:t>
                </a:r>
                <a:endParaRPr/>
              </a:p>
            </p:txBody>
          </p:sp>
        </p:grpSp>
      </p:grp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工程材料的分类方法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4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古代工程材料：如木材、石材、砖瓦等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近代工程材料：如钢铁、水泥、玻璃等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现代工程材料：如高性能陶瓷、复合材料、高分子材料等</a:t>
                </a:r>
                <a:endParaRPr/>
              </a:p>
            </p:txBody>
          </p:sp>
          <p:sp>
            <p:nvSpPr>
              <p:cNvPr id="14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工程材料的发展历程</a:t>
                </a:r>
                <a:endParaRPr/>
              </a:p>
            </p:txBody>
          </p:sp>
          <p:sp>
            <p:nvSpPr>
              <p:cNvPr id="14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4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交通运输：如桥梁、船舶、飞机等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建筑工程：如房屋、道路、桥梁等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制造业：如机械、电子、汽车等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能源与环保：如核电站、风力发电、水处理等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航空航天：如火箭、卫星、空间站等</a:t>
                </a:r>
                <a:endParaRPr/>
              </a:p>
            </p:txBody>
          </p:sp>
          <p:sp>
            <p:nvSpPr>
              <p:cNvPr id="15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工程材料的应用领域</a:t>
                </a:r>
                <a:endParaRPr/>
              </a:p>
            </p:txBody>
          </p:sp>
          <p:sp>
            <p:nvSpPr>
              <p:cNvPr id="15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工程材料的发展历程与应用领域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常用工程材料及其性能特点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金属材料及其性能特点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金属材料主要包括铁、钢、铝、铜等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铁：具有高的强度、良好的塑性和韧性，广泛应用于建筑、交通等领域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钢：具有高的强度、良好的韧性和可焊性，广泛应用于机械制造、建筑等领域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铝：具有轻质、耐腐蚀、导电性好等特点，广泛应用于航空、交通等领域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铜：具有优良的导电性、导热性和耐腐蚀性，广泛应用于电子、电器等领域</a:t>
            </a:r>
            <a:endParaRPr/>
          </a:p>
        </p:txBody>
      </p:sp>
      <p:cxnSp>
        <p:nvCxnSpPr>
          <p:cNvPr id="16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无机非金属材料及其性能特点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无机非金属材料主要包括水泥、砖、陶瓷等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水泥：具有高的强度、良好的耐久性和抗水性，广泛应用于建筑工程领域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砖：具有轻质、隔热、隔音等特点，广泛应用于建筑领域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陶瓷：具有高硬度、耐磨性好、耐高温等特点，广泛应用于化工、航空等领域</a:t>
            </a:r>
            <a:endParaRPr/>
          </a:p>
        </p:txBody>
      </p:sp>
      <p:cxnSp>
        <p:nvCxnSpPr>
          <p:cNvPr id="165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6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高分子材料及其性能特点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高分子材料主要包括塑料、橡胶、纤维等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塑料：具有轻质、耐腐蚀、易加工等特点，广泛应用于制造、建筑等领域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橡胶：具有高弹性、耐磨性好、耐寒性等特点，广泛应用于交通、建筑等领域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纤维：具有高强度、轻质、耐高温等特点，广泛应用于纺织、航空等领域</a:t>
            </a:r>
            <a:endParaRPr/>
          </a:p>
        </p:txBody>
      </p:sp>
      <p:pic>
        <p:nvPicPr>
          <p:cNvPr id="17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工程材料的结构与性能关系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工程材料的结构类型及其特点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工程材料的结构类型主要包括晶体结构、非晶体结构和复合材料结构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晶体结构：如金属、陶瓷等，具有规律的原子排列，具有较高的力学性能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非晶体结构：如玻璃、橡胶等，原子排列无规律，具有较好的柔韧性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复合材料结构：如钢筋混凝土、玻璃钢等，由两种或多种材料组成，具有优异的复合性能</a:t>
            </a:r>
            <a:endParaRPr/>
          </a:p>
        </p:txBody>
      </p:sp>
      <p:pic>
        <p:nvPicPr>
          <p:cNvPr id="1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https://d.book118.com/805333200311011111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工程材料与常用工程材料概述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2024-09-17T18:24:31.692</cp:lastPrinted>
  <dcterms:created xsi:type="dcterms:W3CDTF">2024-09-17T10:24:31Z</dcterms:created>
  <dcterms:modified xsi:type="dcterms:W3CDTF">2024-09-17T10:24:33Z</dcterms:modified>
</cp:coreProperties>
</file>