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A691F-47D9-4B1E-B41A-D95FFF0AD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157B-86F5-4CAB-8925-538109F3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113C1-AE51-4BAC-8E44-0DD9BB33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C6A03-6934-4062-B368-BE5BFE63E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8E5B8-2004-434D-8F19-E275D6B9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D06DE-1DCA-4E84-9B91-99EB5224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BF14A-45CF-4BFF-B29A-A0201329E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51418-D8B2-4619-95F2-FE303544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93CD0-F276-4A38-A5EE-6EC1B190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3785-0BAE-43C3-9502-16F65B73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02C0A-69ED-4862-9918-A2020E92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341231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教育科技行业的在线教育平台与学习系统培训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学习系统培训内容与目标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在线教育平台核心功能与技术实现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学习系统培训方法与技巧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在线教育平台与学习系统整合应用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学生和老师可以随时随地通过网络进行学习和教学，打破了传统教育的地域和时间限制。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在线教育平台是指通过互联网或其他数字技术手段，提供线上教学、学习、交流和管理等功能的综合性教育服务平台。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在线教育平台提供了丰富的互动功能，如实时问答、在线讨论、小组合作等，增强了学习效果和参与度。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在线教育平台涵盖了各个年龄段和学科领域的教育内容，提供了多元化的学习选择和发展空间。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平台可以根据学生的学习进度、兴趣和能力等因素，提供个性化的学习计划和资源推荐，满足学生的个性化需求。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在线教育平台定义及特点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随着互联网的普及和教育信息化的推进，在线教育市场规模不断扩大。根据相关数据，全球在线教育市场规模已达数千亿美元，并且仍在持续增长。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随着5G、AI、大数据等技术的不断发展，在线教育平台的功能和性能将得到进一步提升，推动市场规模的增长。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各国政府纷纷出台政策，鼓励和支持在线教育的发展，为市场规模的增长提供了有力保障。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消费者对个性化、高质量教育资源的需求不断增加，推动了在线教育市场的快速发展。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https://d.book118.com/805334123124011124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2024-09-28T15:45:23.186</cp:lastPrinted>
  <dcterms:created xsi:type="dcterms:W3CDTF">2024-09-28T07:45:23Z</dcterms:created>
  <dcterms:modified xsi:type="dcterms:W3CDTF">2024-09-28T07:45:25Z</dcterms:modified>
</cp:coreProperties>
</file>