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3626F-DCE2-4151-B6D6-5E220477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533A3-7567-48E9-B02D-CA04935DC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B2261-FC47-4223-9DAF-76D47DB5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E29C6-681F-460B-92B7-6BE7D2CC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C98E5-BD29-4E2A-A367-7ED6525F4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18E49-7D1E-4419-A286-D10611FE9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342DA-3658-4992-B228-DD4C93AA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08848-B019-498F-A38A-C15CF013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3E56F-6844-42B5-8637-621CBEE1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35575-168C-4C5C-960E-F4A8DD795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E2EF5-B85B-42D1-ABDB-2B337758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401313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脑梗塞支架术后护理的要点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脑梗塞支架术后的注意事项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87" r="243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脑梗塞支架手术的定义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脑梗塞是由于脑血管狭窄或阻塞导致脑组织缺血、缺氧而引发的疾病，支架手术可以有效地改善脑血流，缓解症状。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脑梗塞支架手术是一种治疗脑梗塞的方法，通过在狭窄或阻塞的脑血管内放置支架，以恢复正常的脑血流。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适用于有明显脑缺血症状，且经过影像学检查证实存在脑血管狭窄或阻塞的患者。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对于存在严重出血倾向、感染、严重心肝肾功能不全、不能耐受手术的患者应慎用或禁用。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脑梗塞支架手术的适应症和禁忌症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7" r="54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手术通常在全身麻醉下进行，通过股动脉或颈动脉将导管插入到病变的脑血管内，然后放置支架。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支架放置后，可以有效地改善脑血流，缓解症状，提高患者的生活质量。但手术后仍需进行长期的药物治疗和随访。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脑梗塞支架手术的过程和效果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脑梗塞支架术后护理的重要性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术后定期进行身体检查，监测血压、血糖、血脂等指标，及时发现并处理异常情况。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保持低盐、低脂、低糖的饮食习惯，增加膳食纤维摄入，避免暴饮暴食。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保证充足的睡眠和休息，避免过度劳累和精神紧张，有助于降低并发症风险。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在医生指导下进行早期康复训练，包括肢体功能锻炼、语言训练、认知训练等，促进神经功能恢复。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关注患者的心理健康，提供心理疏导和支持，帮助患者树立信心，积极配合康复治疗。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戒烟限酒，保持良好的生活习惯，适当参加社交活动，增加康复锻炼的动力。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促进患者的康复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家庭成员给予患者关爱和支持，协助患者进行日常生活的照顾，减轻患者的负担。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适应社会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鼓励患者积极参与社会活动，逐渐适应日常生活和工作，提高生活质量。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定期随访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术后定期到医院进行随访，评估恢复情况，及时调整治疗方案和护理措施。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https://d.book118.com/805340131301011124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2024-09-29T02:47:14.440</cp:lastPrinted>
  <dcterms:created xsi:type="dcterms:W3CDTF">2024-09-28T18:47:14Z</dcterms:created>
  <dcterms:modified xsi:type="dcterms:W3CDTF">2024-09-28T18:47:16Z</dcterms:modified>
</cp:coreProperties>
</file>