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5573A-C3BD-4CDE-BB9D-4673C4F91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40121-2762-4B2B-965D-96914FA34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99370-748D-4D69-A5EB-62C254E89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78F4A-D289-44F2-B451-EE342CA09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A337B7-4BB5-48F9-9D66-8D5BC0AA5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0DFF11-FC7A-4E47-A429-01908B8DD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AABCE9-04E0-4D8F-9FB6-4B923F11D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1DA53-F8D5-44DF-B9B0-250C6AE9B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9D0A68-49DA-48C9-A9E2-B9E2C8045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39EA4-E00A-47AE-8E09-DA9454D41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A291F-E33C-4253-BEFA-82D12C1C9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340200304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II型呼吸衰竭查房PPT课件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II型呼吸衰竭概述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II型呼吸衰竭的病理生理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II型呼吸衰竭的治疗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II型呼吸衰竭的护理与康复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II型呼吸衰竭的预防与控制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II型呼吸衰竭概述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II型呼吸衰竭是由于肺通气功能障碍或弥散功能障碍，导致机体在静息状态下亦无法维持足够的氧合和/或二氧化碳排放，进而出现低氧血症和高碳酸血症的临床综合征。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根据病程可分为急性和慢性II型呼吸衰竭；根据发病机制可分为通气性II型呼吸衰竭和换气性II型呼吸衰竭。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9" b="1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引起II型呼吸衰竭的常见病因包括慢性阻塞性肺疾病（COPD）、支气管哮喘、肺气肿、肺纤维化等。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II型呼吸衰竭的主要病理机制包括气道阻塞、肺泡通气不足、弥散障碍等，导致机体缺氧和二氧化碳潴留。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呼吸困难、发绀、精神神经症状等。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在海平面、静息状态下，动脉血氧分压（PaO2）&lt;60mmHg，伴或不伴二氧化碳分压（PaCO2）&gt;50mmHg，可诊断为II型呼吸衰竭。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II型呼吸衰竭的病理生理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是指各种原因引起的肺通气和（或）换气功能严重障碍，机体在静息状态下亦不能维持足够的气体交换，导致低氧血症，并伴有不同程度的高碳酸血症，进而发生一系列病理生理改变和相应临床表现的综合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衰竭时，机体缺氧和二氧化碳潴留，可导致一系列生理功能和代谢紊乱。缺氧可导致机体组织细胞缺氧，影响正常代谢和功能，甚至导致器官功能障碍。二氧化碳潴留可引起酸碱平衡紊乱和重要脏器功能损害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呼吸衰竭的生理机制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I型呼吸衰竭时，机体缺氧和二氧化碳潴留可引起酸碱平衡紊乱。由于缺氧，机体通过加强无氧糖酵解来获取能量，导致乳酸等酸性代谢产物增多，引起代谢性酸中毒。同时，二氧化碳潴留可抑制呼吸中枢，导致呼吸性酸中毒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紊乱对机体的影响是多方面的。代谢性酸中毒可抑制心肌收缩力、降低血管舒缩功能、影响神经传导等；呼吸性酸中毒可引起肺血管收缩、肺循环阻力增加、右心负担加重等。这些影响可导致机体多器官功能损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酸碱平衡紊乱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75049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II型呼吸衰竭时，缺氧和二氧化碳潴留可对机体多个重要脏器造成功能损害。其中，心、脑、肾等器官最容易受到影响。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072018" y="2026920"/>
            <a:ext cx="3466777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方面，缺氧和酸中毒可引起心肌收缩力减弱、心率加快、心脏负担加重，导致心衰、心律失常等。脑方面，缺氧和酸中毒可引起脑水肿、颅内压增高、意识障碍、抽搐等，严重时可导致昏迷、死亡。肾脏方面，缺氧和酸中毒可引起肾血管收缩、肾血流量减少、肾小球滤过率降低等，导致肾功能不全、氮质血症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重要脏器功能损害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II型呼吸衰竭的治疗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https://d.book118.com/805340200304011033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2024-08-28T23:50:52.478</cp:lastPrinted>
  <dcterms:created xsi:type="dcterms:W3CDTF">2024-08-28T15:50:52Z</dcterms:created>
  <dcterms:modified xsi:type="dcterms:W3CDTF">2024-08-28T15:50:54Z</dcterms:modified>
</cp:coreProperties>
</file>