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969A8-8DFA-4016-921C-5226326D5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F5F4E-FE97-4E59-B4E5-184D126FD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11EA0-A016-43E5-B3EC-564C466FD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B4DFC-6303-4091-AF59-C267FB55A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96ECF1-B3F5-43AB-BA7D-A21E993A7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6C0892-6E4C-4F1A-84CA-7F33D97C4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57FBA4-B7EE-4802-BAE3-9AB1D4B40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C4564E-3CCC-4C0D-92EC-6372CBF8A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6D871E-5C67-427E-BA19-BE69C3E56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A526A-7D84-4E1E-91B1-133DE155E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61E33-2C17-4AD5-B9DC-8FC5E6AD0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34212002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煤矿基层意识形态分析报告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煤矿基层意识形态现状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意识形态问题分析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意识形态建设措施与建议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意识形态工作成效评估与展望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分析煤矿基层意识形态现状，加强煤矿安全文化建设，提高员工安全意识和素质。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煤矿作为国家重要能源产业，安全生产至关重要。基层员工是煤矿生产的主力军，其意识形态状况直接关系到煤矿安全生产和稳定发展。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本报告主要针对煤矿基层员工，包括一线工人、班组长、技术员等，涵盖其思想观念、价值取向、安全意识等方面。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采用问卷调查、访谈、文献资料分析等多种方法，全面了解煤矿基层员工的意识形态状况，并进行深入分析和研究。同时，结合煤矿实际情况，提出针对性的建议和措施。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煤矿基层意识形态现状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关注生产安全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基层员工普遍关注生产过程中的安全问题，对安全操作规程有较高认同感。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工作压力感知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部分员工反映工作压力较大，希望企业能够提供更多支持和帮助。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大部分员工有明确的职业发展规划，希望通过努力提升技能水平，获得更好发展机会。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基层员工思想动态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基层员工积极参与企业组织的安全培训，对安全知识有较好掌握。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安全培训参与度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安全操作规程执行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479" r="1647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安全隐患排查能力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员工在生产过程中能够严格遵守安全操作规程，降低事故风险。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员工具备一定的安全隐患排查能力，能够及时发现并报告潜在的安全问题。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安全生产意识状况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企业文化认同感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基层员工普遍认同企业的价值观，认为企业文化积极向上。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团队协作氛围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企业内部团队协作氛围良好，员工之间互相支持、互相帮助。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企业凝聚力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员工对企业有较强的归属感，愿意为企业发展贡献力量。同时，企业也注重员工个人成长和职业发展，增强了员工的忠诚度和凝聚力。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企业价值观认同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意识形态问题分析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缺乏创新意识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部分煤矿基层员工思想观念陈旧，缺乏创新思维和主动求变的精神，难以适应新时代煤矿发展的需要。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保守思想严重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一些员工在工作中过于保守，不敢尝试新方法、新技术，导致工作效率低下，影响煤矿整体发展。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依赖心理强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部分员工对上级和领导的决策存在过度依赖心理，缺乏独立思考和自主解决问题的能力。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思想观念落后问题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煤矿基层员工安全教育培训不到位，员工对安全知识和安全操作规程掌握不够，容易引发安全事故。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一些员工对安全工作的重要性认识不足，缺乏安全意识，存在违章操作、冒险作业等行为。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安全意识淡漠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部分煤矿基层安全监管制度不完善，监管措施不严格，导致安全隐患得不到及时发现和整改。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安全监管不力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安全意识淡薄问题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企业文化宣传不足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煤矿基层对企业文化宣传力度不够，员工对企业文化的认知和理解不深，难以发挥企业文化的引领作用。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企业文化建设滞后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部分煤矿基层企业文化建设相对滞后，缺乏与时俱进的精神内涵，难以满足员工日益增长的精神文化需求。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缺乏共同价值观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煤矿基层员工缺乏共同的价值观念，难以形成凝聚力和向心力，影响团队合作和整体发展。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企业文化缺失问题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https://d.book118.com/805342120022011124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2024-09-28T06:06:33.303</cp:lastPrinted>
  <dcterms:created xsi:type="dcterms:W3CDTF">2024-09-27T22:06:33Z</dcterms:created>
  <dcterms:modified xsi:type="dcterms:W3CDTF">2024-09-27T22:06:35Z</dcterms:modified>
</cp:coreProperties>
</file>