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0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0D0E0-0452-4AEC-B051-8168DAF6D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25BF7-DB29-4B8F-B61C-F02376DF8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0096A-2675-4728-8A47-D268271F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00187-0669-4F0E-B3AD-D752C4BC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6F9CD-48B1-4B03-B940-322711E6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106608-4CD8-4255-AB16-F9832BF5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149FB-7FBE-44C4-8475-689C525E1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7F8A9-7620-49E9-9939-3DEED114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C8D36-503A-45D1-9402-2C9F1C15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2DB7D-4FA1-4E1D-94F7-90BD45D04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25582-2339-4CBA-8897-AF32BC94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026" r:id="rId2"/>
    <p:sldLayoutId id="2147500027" r:id="rId3"/>
    <p:sldLayoutId id="2147500028" r:id="rId4"/>
    <p:sldLayoutId id="2147500029" r:id="rId5"/>
    <p:sldLayoutId id="2147500030" r:id="rId6"/>
    <p:sldLayoutId id="2147500031" r:id="rId7"/>
    <p:sldLayoutId id="2147500032" r:id="rId8"/>
    <p:sldLayoutId id="2147500033" r:id="rId9"/>
    <p:sldLayoutId id="2147500034" r:id="rId10"/>
    <p:sldLayoutId id="21475000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31" Type="http://schemas.openxmlformats.org/officeDocument/2006/relationships/tags" Target="../tags/tag222.xml" /><Relationship Id="rId32" Type="http://schemas.openxmlformats.org/officeDocument/2006/relationships/tags" Target="../tags/tag223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431003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新国际贸易形势下的汽车市场机会和挑战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新国际贸易形势对汽车市场的影响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汽车市场的发展趋势和竞争格局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汽车企业应对国际贸易形势的策略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政策建议和行业展望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新国际贸易形势对汽车市场的影响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全球贸易保护主义抬头</a:t>
            </a:r>
            <a:endParaRPr lang="zh-CN" altLang="en-US"/>
          </a:p>
        </p:txBody>
      </p:sp>
      <p:sp>
        <p:nvSpPr>
          <p:cNvPr id="104887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贸易壁垒增加：关税、非关税壁垒等措施的实施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贸易摩擦加剧：贸易争端、贸易制裁等事件的增多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市场准入受限：对进口汽车设置更高的技术标准和环保要求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供应链风险增加：全球供应链的稳定性受到威胁，汽车零部件供应受到影响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汽车关税和贸易协定的变化</a:t>
            </a:r>
            <a:endParaRPr lang="zh-CN" altLang="en-US"/>
          </a:p>
        </p:txBody>
      </p:sp>
      <p:sp>
        <p:nvSpPr>
          <p:cNvPr id="10489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关税降低：降低汽车进口关税，促进汽车进口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贸易协定：签订自由贸易协定，降低贸易壁垒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市场开放：开放汽车市场，增加竞争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技术合作：加强技术合作，提高汽车技术水平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汽车出口市场的挑战与机遇</a:t>
            </a:r>
            <a:endParaRPr lang="zh-CN" altLang="en-US"/>
          </a:p>
        </p:txBody>
      </p:sp>
      <p:sp>
        <p:nvSpPr>
          <p:cNvPr id="10489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挑战：关税壁垒、贸易摩擦、技术壁垒等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机遇：全球产业链分工、国际合作等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挑战：汇率波动、贸易政策变化等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机遇：新兴市场、消费升级、技术创新等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跨国公司在华战略调整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拓展市场渠道：通过线上和线下渠道，扩大市场份额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加强本土化战略：适应当地市场环境和消费者需求，提高品牌影响力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调整生产布局：将部分生产线转移到成本更低的国家或地区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加强研发投入：提高产品质量和技术水平，增强竞争力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汽车市场的发展趋势和竞争格局</a:t>
            </a:r>
            <a:endParaRPr lang="zh-CN" altLang="en-US"/>
          </a:p>
        </p:txBody>
      </p:sp>
      <p:sp>
        <p:nvSpPr>
          <p:cNvPr id="104910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新能源汽车市场的崛起</a:t>
            </a:r>
            <a:endParaRPr lang="zh-CN" altLang="en-US"/>
          </a:p>
        </p:txBody>
      </p:sp>
      <p:sp>
        <p:nvSpPr>
          <p:cNvPr id="1049132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政策支持：政府对新能源汽车的扶持政策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市场需求：消费者对环保、节能汽车的需求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技术进步：电池技术、电动机技术的发展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竞争格局：传统车企与新兴车企的竞争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市场前景：新能源汽车市场的增长潜力和前景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智能网联技术的普及</a:t>
            </a:r>
            <a:endParaRPr lang="zh-CN" altLang="en-US"/>
          </a:p>
        </p:txBody>
      </p:sp>
      <p:sp>
        <p:nvSpPr>
          <p:cNvPr id="10491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智能网联技术在汽车行业的应用越来越广泛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智能网联技术可以提高汽车的安全性、舒适性和便利性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智能网联技术可以降低汽车的能耗和排放，提高环保性能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智能网联技术可以促进汽车行业的创新和发展，提高竞争力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汽车消费升级趋势</a:t>
            </a:r>
            <a:endParaRPr lang="zh-CN" altLang="en-US"/>
          </a:p>
        </p:txBody>
      </p:sp>
      <p:sp>
        <p:nvSpPr>
          <p:cNvPr id="10492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消费者对汽车品质的要求不断提高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汽车售后服务和二手车市场逐渐受到重视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新能源汽车市场快速发展，成为新的增长点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智能化、电动化、网联化等新技术成为发展趋势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汽车市场向个性化、定制化方向发展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汽车品牌竞争加剧，品牌价值成为重要因素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https://d.book118.com/805343100340011113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新国际贸易形势下的汽车市场机会和挑战</vt:lpstr>
      <vt:lpstr>目录</vt:lpstr>
      <vt:lpstr>添加章节标题</vt:lpstr>
      <vt:lpstr>新国际贸易形势对汽车市场的影响</vt:lpstr>
      <vt:lpstr>全球贸易保护主义抬头</vt:lpstr>
      <vt:lpstr>汽车关税和贸易协定的变化</vt:lpstr>
      <vt:lpstr>汽车出口市场的挑战与机遇</vt:lpstr>
      <vt:lpstr>跨国公司在华战略调整</vt:lpstr>
      <vt:lpstr>汽车市场的发展趋势和竞争格局</vt:lpstr>
      <vt:lpstr>新能源汽车市场的崛起</vt:lpstr>
      <vt:lpstr>智能网联技术的普及</vt:lpstr>
      <vt:lpstr>汽车消费升级趋势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2024-09-20T19:46:36.872</cp:lastPrinted>
  <dcterms:created xsi:type="dcterms:W3CDTF">2024-09-20T11:46:36Z</dcterms:created>
  <dcterms:modified xsi:type="dcterms:W3CDTF">2024-09-20T11:46:38Z</dcterms:modified>
</cp:coreProperties>
</file>