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BA608-A3DC-4F42-A1D3-79D9F7A4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4CBA2-34B1-4B49-8568-A9C7CD42F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3C1D6-1593-4926-8BCC-9DC5994A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11112-B8C9-4F96-8C8F-DB97DB6B7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98E2D-468F-4FCA-8E3F-BC188A068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7E9A3C-D6E6-468A-9336-A236D643F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E3743-B720-491A-B1A6-9E1593AC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462AB-E950-4ACD-8B1B-8F4865BAA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CE30F-45EB-456F-9189-4588A427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AC81E-7598-4CE6-9B70-33A5F3C7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2B4FB-4648-493C-AC6C-ED1EDA8EC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4320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药店行业基础知识培训课件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药品采购与库存管理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药品销售与服务技巧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药店运营管理与优化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行业前沿动态与未来趋势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583" b="235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药店行业近年来保持稳定增长，市场规模不断扩大，预计未来几年将继续保持增长态势。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药店行业竞争激烈，大型连锁药店占据市场主导地位，但单体药店和小型连锁药店也有较大的发展空间。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随着消费者健康意识的提高，对药品安全、品质和服务的要求也越来越高，药店需要不断提升自身服务水平以满足消费者需求。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具有品牌优势、规模效应和较强的采购能力，能够提供丰富的商品和优质的服务。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连锁药店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单体药店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网上药店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经营灵活，能够满足特定区域或人群的药品需求，但采购能力和品牌影响力相对较弱。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方便快捷，能够提供个性化的药品和健康咨询服务，但存在药品质量难以保障和配送不及时等问题。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处方药与非处方药分类管理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对处方药和非处方药实行分类管理，确保患者用药安全。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对药品的生产、流通、使用等各个环节进行严格监管，保障药品质量和安全。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GSP认证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药品经营质量管理规范认证，确保药店在药品采购、储存、销售等方面符合国家标准。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根据药品的性质、功效和适用人群等因素，药品可分为处方药、非处方药、中药饮片、抗生素、生物制品等类别。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功能主治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各类药品的功能主治不同，例如处方药主要用于治疗严重疾病，非处方药则适用于一些常见病症的自我药疗，中药饮片具有调理身体、治疗疾病等多种功效。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38" r="2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药品分类及功能主治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药品剂型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药品剂型是指药物制剂的形态，包括片剂、胶囊剂、颗粒剂、散剂、丸剂、膏剂、注射剂等。不同剂型的药品在体内的吸收、分布、代谢和排泄过程有所不同。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给药途径是指药物进入体内的途径，包括口服、注射、吸入、外用等。不同的给药途径对药物的吸收速度和效果也有影响。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药品剂型与给药途径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药品禁忌是指某些人群或情况下不宜使用该药品，例如孕妇、哺乳期妇女、儿童、老年人等特定人群，以及过敏体质、肝肾功能不全等患者。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药品禁忌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在使用药品时，需要注意一些事项，如遵医嘱、按时按量服药、避免与其他药物同时使用、注意药物副作用和不良反应等。此外，对于一些需要长期使用的药物，还需要定期进行检查和调整用药方案。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药品禁忌与注意事项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药品采购与库存管理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 → 供应商选择 → 采购谈判 → 合同签订 → 采购执行 → 采购结算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集中采购、分散采购、联合采购、询价采购等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建立供应商评估体系，定期对供应商进行评估和审计，确保供应商的质量和信誉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ABC分类法、FIFO（先进先出）法、EOQ（经济订货量）法等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制定合理的安全库存水平，采用定期盘点和循环盘点相结合的方式，确保库存数据的准确性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875" r="18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通过销售数据分析，对畅销品和滞销品进行合理备货和调整，提高库存周转率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https://d.book118.com/805343201023011101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2024-09-09T09:24:05.926</cp:lastPrinted>
  <dcterms:created xsi:type="dcterms:W3CDTF">2024-09-09T01:24:05Z</dcterms:created>
  <dcterms:modified xsi:type="dcterms:W3CDTF">2024-09-09T01:24:08Z</dcterms:modified>
</cp:coreProperties>
</file>