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C53E19-B229-4F8A-8221-CA24EDDFEB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1EB8F4-E02E-4FA1-B043-B1A9048A34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C477BB-FE4F-4B60-BCAA-01377E400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B12A81-514D-4185-A927-59F24E4BE2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4FA592-8A69-4852-A9AE-546F29D39F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D40DAF-6190-4DC7-A599-320EA383F3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FB5EE1-3755-4F61-BCCF-2C0BDB0E4D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71C46A-04FE-4D7B-BD8F-81C90DEC1B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91DA7A-4633-459B-B045-1A60FF4E83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8F4E07-A1F4-4A96-B364-4960F9AB8E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ECE971-BD16-4DF4-895F-837C45EEBA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34332434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《言语康复治疗学》PPT课件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言语康复治疗学概述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言语障碍的分类与表现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言语康复治疗方法与技术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言语康复治疗的应用领域</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言语康复治疗的挑战与展望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言语康复治疗学概述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言语康复治疗学是一门研究言语障碍的评估、诊断和治疗方法的学科。它旨在通过各种康复手段，帮助患者恢复或改善言语表达能力，提高其日常交流和生活质量。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言语康复治疗学具有跨学科性，涉及语言学、心理学、听力学、神经科学等多个领域。它强调个体化的评估和治疗，针对不同患者的言语障碍情况，制定个性化的治疗方案。同时，言语康复治疗学还注重与患者及其家属的沟通和合作，以实现最佳的治疗效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58" r="17458"/>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言语障碍会影响患者的日常交流和生活质量，如影响工作、学习和人际关系等。通过言语康复治疗，患者能够恢复或改善言语表达能力，进而提高生活质量。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提高生活质量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由于言语障碍可能导致自卑、抑郁等心理问题，言语康复治疗在解决言语障碍的同时，也有助于患者的心理康复。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促进心理康复</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家庭成员往往需要承担患者日常生活中的协助和支持工作。通过言语康复治疗，患者能够提高独立生活和交流的能力，减轻家庭负担。</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减轻家庭负担</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言语康复治疗的重要性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500" b="2500"/>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历史回顾</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言语康复治疗学的发展可以追溯到20世纪初，当时主要是针对听力障碍患者进行言语训练。随着医学和科技的进步，言语康复治疗学逐渐扩展到包括各种言语障碍的评估和治疗。</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现代言语康复治疗学正朝着更加个体化、专业化和科技化的方向发展。例如，通过制定更为精准的评估工具和治疗手段，提高治疗效果；同时，借助人工智能、虚拟现实等技术，为患者提供更为丰富和有效的康复训练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言语康复治疗的历史与发展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言语障碍的分类与表现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 r="1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失语症是指由于大脑损伤导致语言理解和表达能力受损的疾病。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失语症患者可能无法理解语言，或者无法表达自己的思想，或者两者兼而有之。症状可能包括语言表达困难、词汇量减少、语法错误等。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失语症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构音障碍是指由于发音器官肌肉无力或协调性差导致发音不清晰或错误的疾病。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构音障碍患者可能无法正确发出某些音节或音素，或者发音不清晰，导致他人难以理解。症状可能包括语音弱化、音调异常、音质改变等。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构音障碍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00" r="10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儿童语言发育迟缓是指儿童在语言发展方面比同龄儿童滞后的情况。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儿童语言发育迟缓可能表现为词汇量少、语法错误、语言表达和理解能力不足等。这种情况可能是由于智力障碍、听力障碍、语言环境不良等因素所致。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儿童语言发育迟缓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听力障碍所致语言障碍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听力障碍所致语言障碍是指由于听力损失导致语言理解和表达能力受损的疾病。</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听力障碍所致语言障碍患者可能无法听到或理解声音，从而导致语言理解和表达能力受损。症状可能包括语言表达困难、词汇量减少、语法错误等。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言语康复治疗方法与技术</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通过有针对性的口部运动训练，改善与发音和语言相关的口腔感知、运动和协调功能。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口部运动治疗主要针对与发音和语言相关的口腔感知、运动和协调功能进行训练，包括口腔肌肉训练、下颌运动控制、舌头灵活性等。通过这些训练，可以提高患者的语音清晰度和语言表达能力。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口部运动治疗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通过纠正语音障碍，改善患者的语音质量和发音能力。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语音治疗主要针对语音障碍患者，通过评估患者的语音问题，制定个性化的治疗方案。治疗方法包括语音训练、呼吸训练和嗓音训练等，旨在纠正患者的语音问题，提高语音清晰度和可理解性。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语音治疗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通过语言训练，提高患者的语言理解和表达能力。</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语言治疗主要针对语言障碍患者，包括失语症、语言发育迟缓等。治疗方法包括听、说、读、写等方面的训练，旨在提高患者的语言理解和表达能力，促进语言康复。</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语言治疗</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https://d.book118.com/805343324341011042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2024-09-04T11:25:33.908</cp:lastPrinted>
  <dcterms:created xsi:type="dcterms:W3CDTF">2024-09-04T03:25:33Z</dcterms:created>
  <dcterms:modified xsi:type="dcterms:W3CDTF">2024-09-04T03:25:36Z</dcterms:modified>
</cp:coreProperties>
</file>