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0D5EC4-A066-4FA6-A582-AA0CA48E2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6C1A42-AD36-46AF-9B8C-79425E778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CA8366-BCBA-4946-B5B3-F4B656A08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7A2EAC-1049-4651-81DE-171E6FFC5C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2BA49F-45DD-4BF3-81F4-6BD5308B41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9CA88E-B927-466C-9B81-4C3E7E01DE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6E7AFD-02E8-45FE-A868-54F3C93178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35F42-39FE-451D-8749-372996F3C8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39E500-7C57-45F0-8964-35864173E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431E8B-33E5-45D6-AC97-6DF725A73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DA50A-B96B-470E-A317-9507BF5B6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34410033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负载均衡与流量管理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负载均衡概述与原理
 常见的负载均衡算法
 负载均衡的实现方式
 流量管理概念与重要性
 流量管理技术与工具
 负载均衡与流量管理实践案例
 性能优化与最佳实践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负载均衡概述与原理</a:t>
            </a:r>
          </a:p>
        </p:txBody>
      </p:sp>
      <p:sp>
        <p:nvSpPr>
          <p:cNvPr id="3" name="Subtitle 2"/>
          <p:cNvSpPr>
            <a:spLocks noGrp="1"/>
          </p:cNvSpPr>
          <p:nvPr>
            <p:ph type="subTitle" idx="1"/>
          </p:nvPr>
        </p:nvSpPr>
        <p:spPr/>
        <p:txBody>
          <a:bodyPr/>
          <a:lstStyle/>
          <a:p>
            <a:r>
              <a:t>负载均衡与流量管理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负载均衡概述与原理</a:t>
            </a:r>
          </a:p>
        </p:txBody>
      </p:sp>
      <p:sp>
        <p:nvSpPr>
          <p:cNvPr id="3" name="Text Placeholder 2"/>
          <p:cNvSpPr>
            <a:spLocks noGrp="1"/>
          </p:cNvSpPr>
          <p:nvPr>
            <p:ph type="body" idx="1"/>
          </p:nvPr>
        </p:nvSpPr>
        <p:spPr/>
        <p:txBody>
          <a:bodyPr/>
          <a:lstStyle/>
          <a:p>
            <a:r>
              <a:t>负载均衡概述</a:t>
            </a:r>
          </a:p>
        </p:txBody>
      </p:sp>
      <p:sp>
        <p:nvSpPr>
          <p:cNvPr id="4" name="Content Placeholder 3"/>
          <p:cNvSpPr>
            <a:spLocks noGrp="1"/>
          </p:cNvSpPr>
          <p:nvPr>
            <p:ph sz="half" idx="2"/>
          </p:nvPr>
        </p:nvSpPr>
        <p:spPr/>
        <p:txBody>
          <a:bodyPr/>
          <a:lstStyle/>
          <a:p>
            <a:r>
              <a:t>1.负载均衡是一种优化网络资源利用的技术，通过将流量分配给多个服务器，提高系统的整体性能和稳定性。</a:t>
            </a:r>
          </a:p>
          <a:p>
            <a:r>
              <a:t>2.负载均衡可以通过硬件或软件实现，常见的方式包括使用专门的负载均衡设备或在服务器操作系统中配置软件负载均衡。</a:t>
            </a:r>
          </a:p>
          <a:p>
            <a:r>
              <a:t>3.负载均衡技术需要根据不同的应用场景和需求进行选择和设计，以确保达到最佳的效果。</a:t>
            </a:r>
          </a:p>
          <a:p/>
        </p:txBody>
      </p:sp>
      <p:sp>
        <p:nvSpPr>
          <p:cNvPr id="5" name="Text Placeholder 4"/>
          <p:cNvSpPr>
            <a:spLocks noGrp="1"/>
          </p:cNvSpPr>
          <p:nvPr>
            <p:ph type="body" idx="3"/>
          </p:nvPr>
        </p:nvSpPr>
        <p:spPr/>
        <p:txBody>
          <a:bodyPr/>
          <a:lstStyle/>
          <a:p>
            <a:r>
              <a:t>负载均衡原理</a:t>
            </a:r>
          </a:p>
        </p:txBody>
      </p:sp>
      <p:sp>
        <p:nvSpPr>
          <p:cNvPr id="6" name="Content Placeholder 5"/>
          <p:cNvSpPr>
            <a:spLocks noGrp="1"/>
          </p:cNvSpPr>
          <p:nvPr>
            <p:ph sz="half" idx="4"/>
          </p:nvPr>
        </p:nvSpPr>
        <p:spPr/>
        <p:txBody>
          <a:bodyPr/>
          <a:lstStyle/>
          <a:p>
            <a:r>
              <a:t>1.负载均衡原理主要是通过分发算法将网络请求分配给多个服务器处理，避免单个服务器过载或故障导致系统崩溃。</a:t>
            </a:r>
          </a:p>
          <a:p>
            <a:r>
              <a:t>2.分发算法可以根据不同的参数进行选择和设计，如轮询、随机、加权轮询、最少连接等算法。</a:t>
            </a:r>
          </a:p>
          <a:p>
            <a:r>
              <a:t>3.负载均衡系统需要实时监测服务器状态和性能，动态调整分发策略，确保系统的可用性和响应速度。</a:t>
            </a:r>
          </a:p>
          <a:p>
            <a:r>
              <a:t>以上内容仅供参考，具体内容可以根据您的需求进行调整和优化。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常见的负载均衡算法</a:t>
            </a:r>
          </a:p>
        </p:txBody>
      </p:sp>
      <p:sp>
        <p:nvSpPr>
          <p:cNvPr id="3" name="Subtitle 2"/>
          <p:cNvSpPr>
            <a:spLocks noGrp="1"/>
          </p:cNvSpPr>
          <p:nvPr>
            <p:ph type="subTitle" idx="1"/>
          </p:nvPr>
        </p:nvSpPr>
        <p:spPr/>
        <p:txBody>
          <a:bodyPr/>
          <a:lstStyle/>
          <a:p>
            <a:r>
              <a:t>负载均衡与流量管理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常见的负载均衡算法</a:t>
            </a:r>
          </a:p>
        </p:txBody>
      </p:sp>
      <p:sp>
        <p:nvSpPr>
          <p:cNvPr id="3" name="Text Placeholder 2"/>
          <p:cNvSpPr>
            <a:spLocks noGrp="1"/>
          </p:cNvSpPr>
          <p:nvPr>
            <p:ph type="body" idx="1"/>
          </p:nvPr>
        </p:nvSpPr>
        <p:spPr/>
        <p:txBody>
          <a:bodyPr/>
          <a:lstStyle/>
          <a:p>
            <a:r>
              <a:t>轮询算法（RoundRobin）</a:t>
            </a:r>
          </a:p>
        </p:txBody>
      </p:sp>
      <p:sp>
        <p:nvSpPr>
          <p:cNvPr id="4" name="Content Placeholder 3"/>
          <p:cNvSpPr>
            <a:spLocks noGrp="1"/>
          </p:cNvSpPr>
          <p:nvPr>
            <p:ph sz="half" idx="2"/>
          </p:nvPr>
        </p:nvSpPr>
        <p:spPr/>
        <p:txBody>
          <a:bodyPr/>
          <a:lstStyle/>
          <a:p>
            <a:r>
              <a:t>1.将请求按顺序分发到不同的服务器，实现基本的负载均衡。</a:t>
            </a:r>
          </a:p>
          <a:p>
            <a:r>
              <a:t>2.简单易实现，无需考虑服务器性能差异。</a:t>
            </a:r>
          </a:p>
          <a:p>
            <a:r>
              <a:t>3.可能导致某些请求无法得到及时处理，影响用户体验。</a:t>
            </a:r>
          </a:p>
          <a:p/>
        </p:txBody>
      </p:sp>
      <p:sp>
        <p:nvSpPr>
          <p:cNvPr id="5" name="Text Placeholder 4"/>
          <p:cNvSpPr>
            <a:spLocks noGrp="1"/>
          </p:cNvSpPr>
          <p:nvPr>
            <p:ph type="body" idx="3"/>
          </p:nvPr>
        </p:nvSpPr>
        <p:spPr/>
        <p:txBody>
          <a:bodyPr/>
          <a:lstStyle/>
          <a:p>
            <a:r>
              <a:t>随机算法（Random）</a:t>
            </a:r>
          </a:p>
        </p:txBody>
      </p:sp>
      <p:sp>
        <p:nvSpPr>
          <p:cNvPr id="6" name="Content Placeholder 5"/>
          <p:cNvSpPr>
            <a:spLocks noGrp="1"/>
          </p:cNvSpPr>
          <p:nvPr>
            <p:ph sz="half" idx="4"/>
          </p:nvPr>
        </p:nvSpPr>
        <p:spPr/>
        <p:txBody>
          <a:bodyPr/>
          <a:lstStyle/>
          <a:p>
            <a:r>
              <a:t>1.随机选择服务器进行请求分发，避免服务器间的负载差异。</a:t>
            </a:r>
          </a:p>
          <a:p>
            <a:r>
              <a:t>2.在服务器性能相近的情况下，具有较好的负载均衡效果。</a:t>
            </a:r>
          </a:p>
          <a:p>
            <a:r>
              <a:t>3.在服务器性能差异较大的情况下，可能导致负载不均。</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常见的负载均衡算法</a:t>
            </a:r>
          </a:p>
        </p:txBody>
      </p:sp>
      <p:sp>
        <p:nvSpPr>
          <p:cNvPr id="3" name="Text Placeholder 2"/>
          <p:cNvSpPr>
            <a:spLocks noGrp="1"/>
          </p:cNvSpPr>
          <p:nvPr>
            <p:ph type="body" idx="1"/>
          </p:nvPr>
        </p:nvSpPr>
        <p:spPr/>
        <p:txBody>
          <a:bodyPr/>
          <a:lstStyle/>
          <a:p>
            <a:r>
              <a:t>加权轮询算法（WeightedRoundRobin）</a:t>
            </a:r>
          </a:p>
        </p:txBody>
      </p:sp>
      <p:sp>
        <p:nvSpPr>
          <p:cNvPr id="4" name="Content Placeholder 3"/>
          <p:cNvSpPr>
            <a:spLocks noGrp="1"/>
          </p:cNvSpPr>
          <p:nvPr>
            <p:ph sz="half" idx="2"/>
          </p:nvPr>
        </p:nvSpPr>
        <p:spPr/>
        <p:txBody>
          <a:bodyPr/>
          <a:lstStyle/>
          <a:p>
            <a:r>
              <a:t>1.根据服务器的性能权重进行请求分发，性能高的服务器处理更多的请求。</a:t>
            </a:r>
          </a:p>
          <a:p>
            <a:r>
              <a:t>2.能够充分利用服务器资源，提高系统性能。</a:t>
            </a:r>
          </a:p>
          <a:p>
            <a:r>
              <a:t>3.需要准确评估服务器性能，并进行动态调整。</a:t>
            </a:r>
          </a:p>
          <a:p/>
        </p:txBody>
      </p:sp>
      <p:sp>
        <p:nvSpPr>
          <p:cNvPr id="5" name="Text Placeholder 4"/>
          <p:cNvSpPr>
            <a:spLocks noGrp="1"/>
          </p:cNvSpPr>
          <p:nvPr>
            <p:ph type="body" idx="3"/>
          </p:nvPr>
        </p:nvSpPr>
        <p:spPr/>
        <p:txBody>
          <a:bodyPr/>
          <a:lstStyle/>
          <a:p>
            <a:r>
              <a:t>加权随机算法（WeightedRandom）</a:t>
            </a:r>
          </a:p>
        </p:txBody>
      </p:sp>
      <p:sp>
        <p:nvSpPr>
          <p:cNvPr id="6" name="Content Placeholder 5"/>
          <p:cNvSpPr>
            <a:spLocks noGrp="1"/>
          </p:cNvSpPr>
          <p:nvPr>
            <p:ph sz="half" idx="4"/>
          </p:nvPr>
        </p:nvSpPr>
        <p:spPr/>
        <p:txBody>
          <a:bodyPr/>
          <a:lstStyle/>
          <a:p>
            <a:r>
              <a:t>1.根据服务器性能权重进行随机选择，实现负载均衡。</a:t>
            </a:r>
          </a:p>
          <a:p>
            <a:r>
              <a:t>2.兼顾了服务器性能和随机性，提高了系统稳定性。</a:t>
            </a:r>
          </a:p>
          <a:p>
            <a:r>
              <a:t>3.同样需要准确评估服务器性能，并进行动态调整。</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常见的负载均衡算法</a:t>
            </a:r>
          </a:p>
        </p:txBody>
      </p:sp>
      <p:sp>
        <p:nvSpPr>
          <p:cNvPr id="3" name="Text Placeholder 2"/>
          <p:cNvSpPr>
            <a:spLocks noGrp="1"/>
          </p:cNvSpPr>
          <p:nvPr>
            <p:ph type="body" idx="1"/>
          </p:nvPr>
        </p:nvSpPr>
        <p:spPr/>
        <p:txBody>
          <a:bodyPr/>
          <a:lstStyle/>
          <a:p>
            <a:r>
              <a:t>最少连接算法（LeastConnections）</a:t>
            </a:r>
          </a:p>
        </p:txBody>
      </p:sp>
      <p:sp>
        <p:nvSpPr>
          <p:cNvPr id="4" name="Content Placeholder 3"/>
          <p:cNvSpPr>
            <a:spLocks noGrp="1"/>
          </p:cNvSpPr>
          <p:nvPr>
            <p:ph sz="half" idx="2"/>
          </p:nvPr>
        </p:nvSpPr>
        <p:spPr/>
        <p:txBody>
          <a:bodyPr/>
          <a:lstStyle/>
          <a:p>
            <a:r>
              <a:t>1.选择当前连接数最少的服务器进行请求分发，降低服务器负载。</a:t>
            </a:r>
          </a:p>
          <a:p>
            <a:r>
              <a:t>2.能够更好地应对突发流量，提高系统稳定性。</a:t>
            </a:r>
          </a:p>
          <a:p>
            <a:r>
              <a:t>3.需要实时监测服务器连接数，并进行动态调整。</a:t>
            </a:r>
          </a:p>
          <a:p/>
        </p:txBody>
      </p:sp>
      <p:sp>
        <p:nvSpPr>
          <p:cNvPr id="5" name="Text Placeholder 4"/>
          <p:cNvSpPr>
            <a:spLocks noGrp="1"/>
          </p:cNvSpPr>
          <p:nvPr>
            <p:ph type="body" idx="3"/>
          </p:nvPr>
        </p:nvSpPr>
        <p:spPr/>
        <p:txBody>
          <a:bodyPr/>
          <a:lstStyle/>
          <a:p>
            <a:r>
              <a:t>源地址哈希算法（SourceHash）</a:t>
            </a:r>
          </a:p>
        </p:txBody>
      </p:sp>
      <p:sp>
        <p:nvSpPr>
          <p:cNvPr id="6" name="Content Placeholder 5"/>
          <p:cNvSpPr>
            <a:spLocks noGrp="1"/>
          </p:cNvSpPr>
          <p:nvPr>
            <p:ph sz="half" idx="4"/>
          </p:nvPr>
        </p:nvSpPr>
        <p:spPr/>
        <p:txBody>
          <a:bodyPr/>
          <a:lstStyle/>
          <a:p>
            <a:r>
              <a:t>1.根据请求源地址进行哈希计算，将同一源地址的请求分发到同一服务器。</a:t>
            </a:r>
          </a:p>
          <a:p>
            <a:r>
              <a:t>2.能够提高缓存利用率，提高系统性能。</a:t>
            </a:r>
          </a:p>
          <a:p>
            <a:r>
              <a:t>3.在服务器数量变动时，需要重新计算哈希，进行一定的调整。</a:t>
            </a:r>
          </a:p>
          <a:p>
            <a:r>
              <a:t>以上内容仅供参考，如有需要，建议您查阅相关网站。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负载均衡的实现方式</a:t>
            </a:r>
          </a:p>
        </p:txBody>
      </p:sp>
      <p:sp>
        <p:nvSpPr>
          <p:cNvPr id="3" name="Subtitle 2"/>
          <p:cNvSpPr>
            <a:spLocks noGrp="1"/>
          </p:cNvSpPr>
          <p:nvPr>
            <p:ph type="subTitle" idx="1"/>
          </p:nvPr>
        </p:nvSpPr>
        <p:spPr/>
        <p:txBody>
          <a:bodyPr/>
          <a:lstStyle/>
          <a:p>
            <a:r>
              <a:t>负载均衡与流量管理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负载均衡的实现方式</a:t>
            </a:r>
          </a:p>
        </p:txBody>
      </p:sp>
      <p:sp>
        <p:nvSpPr>
          <p:cNvPr id="3" name="Text Placeholder 2"/>
          <p:cNvSpPr>
            <a:spLocks noGrp="1"/>
          </p:cNvSpPr>
          <p:nvPr>
            <p:ph type="body" idx="1"/>
          </p:nvPr>
        </p:nvSpPr>
        <p:spPr/>
        <p:txBody>
          <a:bodyPr/>
          <a:lstStyle/>
          <a:p>
            <a:r>
              <a:t>服务器负载均衡</a:t>
            </a:r>
          </a:p>
        </p:txBody>
      </p:sp>
      <p:sp>
        <p:nvSpPr>
          <p:cNvPr id="4" name="Content Placeholder 3"/>
          <p:cNvSpPr>
            <a:spLocks noGrp="1"/>
          </p:cNvSpPr>
          <p:nvPr>
            <p:ph sz="half" idx="2"/>
          </p:nvPr>
        </p:nvSpPr>
        <p:spPr/>
        <p:txBody>
          <a:bodyPr/>
          <a:lstStyle/>
          <a:p>
            <a:r>
              <a:t>1.服务器负载均衡可以通过合理分配服务器资源，提高系统性能和稳定性。</a:t>
            </a:r>
          </a:p>
          <a:p>
            <a:r>
              <a:t>2.实现方式主要包括软件负载均衡和硬件负载均衡，其中软件负载均衡成本较低，易于实现。</a:t>
            </a:r>
          </a:p>
          <a:p>
            <a:r>
              <a:t>3.随着云计算技术的发展，云负载均衡成为一种越来越受欢迎的实现方式，它可以提供高度可扩展和灵活的负载均衡服务。</a:t>
            </a:r>
          </a:p>
          <a:p/>
        </p:txBody>
      </p:sp>
      <p:sp>
        <p:nvSpPr>
          <p:cNvPr id="5" name="Text Placeholder 4"/>
          <p:cNvSpPr>
            <a:spLocks noGrp="1"/>
          </p:cNvSpPr>
          <p:nvPr>
            <p:ph type="body" idx="3"/>
          </p:nvPr>
        </p:nvSpPr>
        <p:spPr/>
        <p:txBody>
          <a:bodyPr/>
          <a:lstStyle/>
          <a:p>
            <a:r>
              <a:t>网络流量管理</a:t>
            </a:r>
          </a:p>
        </p:txBody>
      </p:sp>
      <p:sp>
        <p:nvSpPr>
          <p:cNvPr id="6" name="Content Placeholder 5"/>
          <p:cNvSpPr>
            <a:spLocks noGrp="1"/>
          </p:cNvSpPr>
          <p:nvPr>
            <p:ph sz="half" idx="4"/>
          </p:nvPr>
        </p:nvSpPr>
        <p:spPr/>
        <p:txBody>
          <a:bodyPr/>
          <a:lstStyle/>
          <a:p>
            <a:r>
              <a:t>1.网络流量管理可以通过监控、控制和优化网络流量，提高网络性能和可用性。</a:t>
            </a:r>
          </a:p>
          <a:p>
            <a:r>
              <a:t>2.实现方式包括流量整形、流量过滤、带宽分配等，可以根据不同需求进行灵活配置。</a:t>
            </a:r>
          </a:p>
          <a:p>
            <a:r>
              <a:t>3.随着5G和物联网技术的发展，网络流量管理将面临更大的挑战和机遇，需要采用更加智能和高效的管理方式。</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负载均衡的实现方式</a:t>
            </a:r>
          </a:p>
        </p:txBody>
      </p:sp>
      <p:sp>
        <p:nvSpPr>
          <p:cNvPr id="3" name="Text Placeholder 2"/>
          <p:cNvSpPr>
            <a:spLocks noGrp="1"/>
          </p:cNvSpPr>
          <p:nvPr>
            <p:ph type="body" idx="1"/>
          </p:nvPr>
        </p:nvSpPr>
        <p:spPr/>
        <p:txBody>
          <a:bodyPr/>
          <a:lstStyle/>
          <a:p>
            <a:r>
              <a:t>全局负载均衡</a:t>
            </a:r>
          </a:p>
        </p:txBody>
      </p:sp>
      <p:sp>
        <p:nvSpPr>
          <p:cNvPr id="4" name="Content Placeholder 3"/>
          <p:cNvSpPr>
            <a:spLocks noGrp="1"/>
          </p:cNvSpPr>
          <p:nvPr>
            <p:ph sz="half" idx="2"/>
          </p:nvPr>
        </p:nvSpPr>
        <p:spPr/>
        <p:txBody>
          <a:bodyPr/>
          <a:lstStyle/>
          <a:p>
            <a:r>
              <a:t>1.全局负载均衡可以在多个数据中心或云区域之间进行负载均衡，提高系统的全局性能和可用性。</a:t>
            </a:r>
          </a:p>
          <a:p>
            <a:r>
              <a:t>2.实现方式主要包括DNS负载均衡和应用层负载均衡，其中DNS负载均衡简单易用，但精度较低。</a:t>
            </a:r>
          </a:p>
          <a:p>
            <a:r>
              <a:t>3.随着多云和混合云环境的普及，全局负载均衡将成为实现高效资源利用和业务连续性的重要手段。</a:t>
            </a:r>
          </a:p>
          <a:p/>
        </p:txBody>
      </p:sp>
      <p:sp>
        <p:nvSpPr>
          <p:cNvPr id="5" name="Text Placeholder 4"/>
          <p:cNvSpPr>
            <a:spLocks noGrp="1"/>
          </p:cNvSpPr>
          <p:nvPr>
            <p:ph type="body" idx="3"/>
          </p:nvPr>
        </p:nvSpPr>
        <p:spPr/>
        <p:txBody>
          <a:bodyPr/>
          <a:lstStyle/>
          <a:p>
            <a:r>
              <a:t>负载均衡算法</a:t>
            </a:r>
          </a:p>
        </p:txBody>
      </p:sp>
      <p:sp>
        <p:nvSpPr>
          <p:cNvPr id="6" name="Content Placeholder 5"/>
          <p:cNvSpPr>
            <a:spLocks noGrp="1"/>
          </p:cNvSpPr>
          <p:nvPr>
            <p:ph sz="half" idx="4"/>
          </p:nvPr>
        </p:nvSpPr>
        <p:spPr/>
        <p:txBody>
          <a:bodyPr/>
          <a:lstStyle/>
          <a:p>
            <a:r>
              <a:t>1.负载均衡算法是实现负载均衡的核心，不同的算法适用于不同的场景和需求。</a:t>
            </a:r>
          </a:p>
          <a:p>
            <a:r>
              <a:t>2.常见的负载均衡算法包括轮询、随机、加权轮询、加权随机等，每种算法都有其优缺点和适用场景。</a:t>
            </a:r>
          </a:p>
          <a:p>
            <a:r>
              <a:t>3.随着机器学习和人工智能技术的发展，智能负载均衡算法将成为未来的发展趋势，可以更加精准地预测和调整负载分配。</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负载均衡的实现方式</a:t>
            </a:r>
          </a:p>
        </p:txBody>
      </p:sp>
      <p:sp>
        <p:nvSpPr>
          <p:cNvPr id="3" name="Text Placeholder 2"/>
          <p:cNvSpPr>
            <a:spLocks noGrp="1"/>
          </p:cNvSpPr>
          <p:nvPr>
            <p:ph type="body" idx="1"/>
          </p:nvPr>
        </p:nvSpPr>
        <p:spPr/>
        <p:txBody>
          <a:bodyPr/>
          <a:lstStyle/>
          <a:p>
            <a:r>
              <a:t>负载均衡安全性</a:t>
            </a:r>
          </a:p>
        </p:txBody>
      </p:sp>
      <p:sp>
        <p:nvSpPr>
          <p:cNvPr id="4" name="Content Placeholder 3"/>
          <p:cNvSpPr>
            <a:spLocks noGrp="1"/>
          </p:cNvSpPr>
          <p:nvPr>
            <p:ph sz="half" idx="2"/>
          </p:nvPr>
        </p:nvSpPr>
        <p:spPr/>
        <p:txBody>
          <a:bodyPr/>
          <a:lstStyle/>
          <a:p>
            <a:r>
              <a:t>1.负载均衡安全性是保障系统稳定和业务连续性的重要因素，需要采取多种措施进行保障。</a:t>
            </a:r>
          </a:p>
          <a:p>
            <a:r>
              <a:t>2.实现方式包括SSL/TLS加密、访问控制、防火墙等，可以确保负载均衡系统的安全和可靠。</a:t>
            </a:r>
          </a:p>
          <a:p>
            <a:r>
              <a:t>3.随着网络安全威胁的不断增加，需要加强负载均衡系统的安全防护和漏洞修补工作，确保系统的安全和稳定运行。</a:t>
            </a:r>
          </a:p>
          <a:p/>
        </p:txBody>
      </p:sp>
      <p:sp>
        <p:nvSpPr>
          <p:cNvPr id="5" name="Text Placeholder 4"/>
          <p:cNvSpPr>
            <a:spLocks noGrp="1"/>
          </p:cNvSpPr>
          <p:nvPr>
            <p:ph type="body" idx="3"/>
          </p:nvPr>
        </p:nvSpPr>
        <p:spPr/>
        <p:txBody>
          <a:bodyPr/>
          <a:lstStyle/>
          <a:p>
            <a:r>
              <a:t>负载均衡监控与维护</a:t>
            </a:r>
          </a:p>
        </p:txBody>
      </p:sp>
      <p:sp>
        <p:nvSpPr>
          <p:cNvPr id="6" name="Content Placeholder 5"/>
          <p:cNvSpPr>
            <a:spLocks noGrp="1"/>
          </p:cNvSpPr>
          <p:nvPr>
            <p:ph sz="half" idx="4"/>
          </p:nvPr>
        </p:nvSpPr>
        <p:spPr/>
        <p:txBody>
          <a:bodyPr/>
          <a:lstStyle/>
          <a:p>
            <a:r>
              <a:t>1.负载均衡监控与维护是确保系统正常运行和业务连续性的重要手段，需要实时监控和调整系统状态。</a:t>
            </a:r>
          </a:p>
          <a:p>
            <a:r>
              <a:t>2.实现方式包括日志分析、监控工具、自动化脚本等，可以及时发现和解决系统故障和问题。</a:t>
            </a:r>
          </a:p>
          <a:p>
            <a:r>
              <a:t>3.随着DevOps和AIOps的发展，自动化和智能化将成为负载均衡监控与维护的重要趋势，可以提高工作效率和质量。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流量管理概念与重要性</a:t>
            </a:r>
          </a:p>
        </p:txBody>
      </p:sp>
      <p:sp>
        <p:nvSpPr>
          <p:cNvPr id="3" name="Subtitle 2"/>
          <p:cNvSpPr>
            <a:spLocks noGrp="1"/>
          </p:cNvSpPr>
          <p:nvPr>
            <p:ph type="subTitle" idx="1"/>
          </p:nvPr>
        </p:nvSpPr>
        <p:spPr/>
        <p:txBody>
          <a:bodyPr/>
          <a:lstStyle/>
          <a:p>
            <a:r>
              <a:t>负载均衡与流量管理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流量管理概念与重要性</a:t>
            </a:r>
          </a:p>
        </p:txBody>
      </p:sp>
      <p:sp>
        <p:nvSpPr>
          <p:cNvPr id="3" name="Text Placeholder 2"/>
          <p:cNvSpPr>
            <a:spLocks noGrp="1"/>
          </p:cNvSpPr>
          <p:nvPr>
            <p:ph type="body" idx="1"/>
          </p:nvPr>
        </p:nvSpPr>
        <p:spPr/>
        <p:txBody>
          <a:bodyPr/>
          <a:lstStyle/>
          <a:p>
            <a:r>
              <a:t>流量管理定义</a:t>
            </a:r>
          </a:p>
        </p:txBody>
      </p:sp>
      <p:sp>
        <p:nvSpPr>
          <p:cNvPr id="4" name="Content Placeholder 3"/>
          <p:cNvSpPr>
            <a:spLocks noGrp="1"/>
          </p:cNvSpPr>
          <p:nvPr>
            <p:ph sz="half" idx="2"/>
          </p:nvPr>
        </p:nvSpPr>
        <p:spPr/>
        <p:txBody>
          <a:bodyPr/>
          <a:lstStyle/>
          <a:p>
            <a:r>
              <a:t>1.流量管理是网络和系统管理的重要组成部分，主要负责对网络流量进行有效的控制和调度，确保网络的稳定性和性能。</a:t>
            </a:r>
          </a:p>
          <a:p>
            <a:r>
              <a:t>2.有效的流量管理可以优化网络资源的利用，防止网络拥堵和故障，提高网络的可靠性和可用性。</a:t>
            </a:r>
          </a:p>
          <a:p/>
        </p:txBody>
      </p:sp>
      <p:sp>
        <p:nvSpPr>
          <p:cNvPr id="5" name="Text Placeholder 4"/>
          <p:cNvSpPr>
            <a:spLocks noGrp="1"/>
          </p:cNvSpPr>
          <p:nvPr>
            <p:ph type="body" idx="3"/>
          </p:nvPr>
        </p:nvSpPr>
        <p:spPr/>
        <p:txBody>
          <a:bodyPr/>
          <a:lstStyle/>
          <a:p>
            <a:r>
              <a:t>流量管理的重要性</a:t>
            </a:r>
          </a:p>
        </p:txBody>
      </p:sp>
      <p:sp>
        <p:nvSpPr>
          <p:cNvPr id="6" name="Content Placeholder 5"/>
          <p:cNvSpPr>
            <a:spLocks noGrp="1"/>
          </p:cNvSpPr>
          <p:nvPr>
            <p:ph sz="half" idx="4"/>
          </p:nvPr>
        </p:nvSpPr>
        <p:spPr/>
        <p:txBody>
          <a:bodyPr/>
          <a:lstStyle/>
          <a:p>
            <a:r>
              <a:t>1.随着网络应用的复杂性和多样性的增加，流量管理的重要性愈加凸显。</a:t>
            </a:r>
          </a:p>
          <a:p>
            <a:r>
              <a:t>2.合理的流量管理可以保障关键应用的正常运行，提高用户体验，提升企业竞争力。</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流量管理概念与重要性</a:t>
            </a:r>
          </a:p>
        </p:txBody>
      </p:sp>
      <p:sp>
        <p:nvSpPr>
          <p:cNvPr id="3" name="Text Placeholder 2"/>
          <p:cNvSpPr>
            <a:spLocks noGrp="1"/>
          </p:cNvSpPr>
          <p:nvPr>
            <p:ph type="body" idx="1"/>
          </p:nvPr>
        </p:nvSpPr>
        <p:spPr/>
        <p:txBody>
          <a:bodyPr/>
          <a:lstStyle/>
          <a:p>
            <a:r>
              <a:t>流量分类</a:t>
            </a:r>
          </a:p>
        </p:txBody>
      </p:sp>
      <p:sp>
        <p:nvSpPr>
          <p:cNvPr id="4" name="Content Placeholder 3"/>
          <p:cNvSpPr>
            <a:spLocks noGrp="1"/>
          </p:cNvSpPr>
          <p:nvPr>
            <p:ph sz="half" idx="2"/>
          </p:nvPr>
        </p:nvSpPr>
        <p:spPr/>
        <p:txBody>
          <a:bodyPr/>
          <a:lstStyle/>
          <a:p>
            <a:r>
              <a:t>1.根据流量的来源、目的、协议和端口等信息，可以将流量进行不同的分类。</a:t>
            </a:r>
          </a:p>
          <a:p>
            <a:r>
              <a:t>2.对不同类型的流量进行不同的管理策略，可以更好地满足网络应用的需求。</a:t>
            </a:r>
          </a:p>
          <a:p/>
        </p:txBody>
      </p:sp>
      <p:sp>
        <p:nvSpPr>
          <p:cNvPr id="5" name="Text Placeholder 4"/>
          <p:cNvSpPr>
            <a:spLocks noGrp="1"/>
          </p:cNvSpPr>
          <p:nvPr>
            <p:ph type="body" idx="3"/>
          </p:nvPr>
        </p:nvSpPr>
        <p:spPr/>
        <p:txBody>
          <a:bodyPr/>
          <a:lstStyle/>
          <a:p>
            <a:r>
              <a:t>流量控制技术</a:t>
            </a:r>
          </a:p>
        </p:txBody>
      </p:sp>
      <p:sp>
        <p:nvSpPr>
          <p:cNvPr id="6" name="Content Placeholder 5"/>
          <p:cNvSpPr>
            <a:spLocks noGrp="1"/>
          </p:cNvSpPr>
          <p:nvPr>
            <p:ph sz="half" idx="4"/>
          </p:nvPr>
        </p:nvSpPr>
        <p:spPr/>
        <p:txBody>
          <a:bodyPr/>
          <a:lstStyle/>
          <a:p>
            <a:r>
              <a:t>1.常见的流量控制技术包括流量整形、流量监管、拥塞控制和负载均衡等。</a:t>
            </a:r>
          </a:p>
          <a:p>
            <a:r>
              <a:t>2.这些技术可以相互配合，根据不同的应用场景和需求进行灵活应用。</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https://d.book118.com/805344100333011100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负载均衡概述与原理</vt:lpstr>
      <vt:lpstr> 负载均衡概述与原理</vt:lpstr>
      <vt:lpstr> 常见的负载均衡算法</vt:lpstr>
      <vt:lpstr> 常见的负载均衡算法</vt:lpstr>
      <vt:lpstr> 常见的负载均衡算法</vt:lpstr>
      <vt:lpstr> 常见的负载均衡算法</vt:lpstr>
      <vt:lpstr> 负载均衡的实现方式</vt:lpstr>
      <vt:lpstr> 负载均衡的实现方式</vt:lpstr>
      <vt:lpstr> 负载均衡的实现方式</vt:lpstr>
      <vt:lpstr> 负载均衡的实现方式</vt:lpstr>
      <vt:lpstr> 流量管理概念与重要性</vt:lpstr>
      <vt:lpstr> 流量管理概念与重要性</vt:lpstr>
      <vt:lpstr> 流量管理概念与重要性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2024-09-09T00:39:57.956</cp:lastPrinted>
  <dcterms:created xsi:type="dcterms:W3CDTF">2024-09-08T16:39:57Z</dcterms:created>
  <dcterms:modified xsi:type="dcterms:W3CDTF">2024-09-08T16:40:00Z</dcterms:modified>
</cp:coreProperties>
</file>