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9AD2F-A7C6-41BF-9C91-8132B27B7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CEBED-2E67-4D21-BD91-7363542C1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19AAF-BE95-47D5-BCFE-299238BE6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BA5C3-7568-42E4-9147-C2C3CDAD7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11B8C0-CE2F-47D4-98AE-B93D0C531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C53BD5-FB77-4E5C-B8F9-D2D1E7E82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008FB2-84AE-4DB3-9787-9E34AADED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F2D0B-AA15-44B6-8169-8B361D420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EC641-A7A4-4448-93F2-05D08BEBA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FB458-0769-433D-B992-83054E908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5D709-CB14-47B0-A798-6BE2187A6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03012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18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导尿管相关尿路感染护理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33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2023-1-12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导尿管选择与插入技巧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导尿管维护管理策略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尿路感染监测与评估机制建立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患者教育与心理支持工作部署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导尿管使用背景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医疗操作需求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手术、重症监护等医疗操作中，为确保患者排尿通畅、准确监测尿量，常需使用导尿管。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长期卧床患者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长期卧床或行动不便的患者，为预防尿潴留和泌尿系感染，需使用导尿管。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老年与病患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老年人和某些病患（如神经系统疾病、脊髓损伤等）因生理或病理原因，排尿功能减退，需使用导尿管辅助排尿。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导尿管使用过程中，细菌可通过尿道进入膀胱，引发尿路感染。感染风险随导尿管留置时间延长而增加。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导尿管相关尿路感染是医院内常见的感染类型之一，发病率较高，给患者带来额外的痛苦和经济负担。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感染风险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感染现状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感染风险与现状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通过专业护理，可降低导尿管相关尿路感染的发生率，减轻患者痛苦。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有效的护理措施有助于患者康复，缩短住院时间，提高患者生活质量。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减少感染发生可降低抗生素治疗等医疗成本，减轻患者经济负担。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导尿管选择与插入技巧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质地柔软，对尿道刺激小，适合长期留置。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硅胶导尿管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乳胶导尿管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抗菌导尿管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较硅胶导尿管硬，但价格适中，适合短期使用。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具有抗菌功能，可降低感染风险，适合高风险患者。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导尿管类型及特点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确保双手清洁，佩戴无菌手套，涂抹润滑剂以减轻患者不适。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583" b="16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插入前准备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轻柔地将导尿管插入尿道，避免过度用力或快速插入，以免损伤尿道。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正确插入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插入后，轻轻拉动导尿管以确认其已固定在位，避免过深或过浅。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确认位置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插入方法及注意事项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严格执行无菌操作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在插入导尿管前，确保双手、器械及环境均无菌。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保持导尿管通畅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定期冲洗导尿管，避免堵塞和感染。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选择合适润滑剂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使用无菌润滑剂以减少尿道损伤和感染风险。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定期更换导尿管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根据医生建议定期更换导尿管，以降低感染风险。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插入过程中感染防控措施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导尿管维护管理策略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长期留置导尿管者，建议每2-4周更换一次；短期留置导尿管者，无需常规更换，除非出现堵塞、脱落或感染等情况。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更换时机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更换导尿管时应遵循无菌操作原则，确保插入深度适当，避免损伤尿道。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操作要点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定期更换导尿管时机与操作要点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膀胱冲洗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根据患者情况，遵医嘱进行膀胱冲洗，以清除膀胱内沉淀物。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冲洗导尿管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定期使用生理盐水冲洗导尿管，防止堵塞。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鼓励患者多饮水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增加尿量，自然冲洗尿道，减少感染机会。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75" b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保持导尿管通畅方法论述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https://d.book118.com/806003012025010031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2024-08-29T13:26:04.144</cp:lastPrinted>
  <dcterms:created xsi:type="dcterms:W3CDTF">2024-08-29T05:26:04Z</dcterms:created>
  <dcterms:modified xsi:type="dcterms:W3CDTF">2024-08-29T05:26:06Z</dcterms:modified>
</cp:coreProperties>
</file>