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E60D31-CC5B-42E5-B5FD-2E478379D9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A1BBFC-E001-4EAD-9904-25DF46E0DB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2083EF-089E-4D32-B844-543AA51843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73C49B-0FBF-4AF2-AB3F-611A758172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C52CB9-195C-496A-858A-38E4D50DD8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A9F678-6415-497B-B127-B9004681B7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C4FB8F-63B2-4A6A-B030-7148218E4D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07098E-63DA-4958-8553-DE304AB626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4106A7-12A0-489B-A498-AB15B93B6E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7AF7B4-57C9-4544-BA16-54DBE9BE94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768E7C-E475-4902-8912-6F419B44A1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6003152152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学生运动技能的形成\n## 1.学生运动技能形成的基本原理\n### 1.1运动技能的定义与分类\n### 1.2运动技能形成的过程与特点\n### 1.3学生运动技能发展的关键期\n## 2.学生运动技能形成的影响因素\n### 2.1个体差异与运动技能形成\n### 2.2环境因素与运动技能形成\n### 2.3教育干预与运动技能形成\n## 3.学生运动技能形成的教学策略\n### 3.1动作技能的教学方法与技巧\n### 3.2认知策略在运动技能教学中的应用\n### 3.3反馈与评估在运动技能教学中的作用\n## 4.学生运动技能形成的实践案例\n### 4.1篮球运动技能形成的教学案例\n### 4.2足球运动技能形成的教学案例\n### 4.3游泳运动技能形成的教学案例\n## 5.学生运动技能形成的未来发展\n### 5.1运动技能发展的趋势与挑战\n### 5.2未来运动技能教学的创新方向\n### 5.3运动技能形成研究的未来展望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学生运动技能的形成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学生运动技能形成的基本原理</a:t>
            </a:r>
            <a:endParaRPr/>
          </a:p>
        </p:txBody>
      </p:sp>
      <p:sp>
        <p:nvSpPr>
          <p:cNvPr id="127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3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运动技能的定义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运动技能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是指个体在运动过程中，通过神经系统的调控，肌肉骨骼系统协同运动，实现预定运动目标的能力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运动技能包括动作技能和认知技能，前者关注动作的执行，后者关注动作的理解和策略运用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运动技能的分类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根据运动项目的特点，可以将运动技能分为以下几类：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力量型运动技能，如举重、铅球等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速度型运动技能，如短跑、游泳等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灵巧型运动技能，如体操、篮球等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平衡型运动技能，如瑜伽、武术等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根据技能的形成过程，可以将运动技能分为以下几类：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基本运动技能，如跑、跳、投等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复杂运动技能，如篮球、足球、游泳等</a:t>
            </a:r>
            <a:endParaRPr/>
          </a:p>
        </p:txBody>
      </p:sp>
      <p:sp>
        <p:nvSpPr>
          <p:cNvPr id="1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运动技能的定义与分类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6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67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68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运动技能形成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是指个体在学习运动技能的过程中，从初步掌握到熟练运用的过程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运动技能形成过程包括以下阶段：</a:t>
                </a:r>
                <a:endParaRPr/>
              </a:p>
              <a:p>
                <a:pPr marL="406400" lvl="1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认识阶段：了解运动技能的动作结构和要领</a:t>
                </a:r>
                <a:endParaRPr/>
              </a:p>
              <a:p>
                <a:pPr marL="406400" lvl="1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学习阶段：通过练习，逐步掌握运动技能的动作要领</a:t>
                </a:r>
                <a:endParaRPr/>
              </a:p>
              <a:p>
                <a:pPr marL="406400" lvl="1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自动化阶段：运动技能达到熟练程度，可以自如地运用</a:t>
                </a:r>
                <a:endParaRPr/>
              </a:p>
            </p:txBody>
          </p:sp>
          <p:sp>
            <p:nvSpPr>
              <p:cNvPr id="169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运动技能形成的过程</a:t>
                </a:r>
                <a:endParaRPr/>
              </a:p>
            </p:txBody>
          </p:sp>
          <p:sp>
            <p:nvSpPr>
              <p:cNvPr id="170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1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72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73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运动技能形成具有阶段性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：从认识阶段到学习阶段，再到自动化阶段，呈现出明显的阶段性特征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运动技能形成具有个体差异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：不同个体的运动天赋、学习能力和努力程度等因素影响运动技能的形成速度和水平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运动技能形成需要反馈与调整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：在运动技能形成过程中，通过反馈和调整，不断改进动作，提高运动技能水平</a:t>
                </a:r>
                <a:endParaRPr/>
              </a:p>
            </p:txBody>
          </p:sp>
          <p:sp>
            <p:nvSpPr>
              <p:cNvPr id="174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运动技能形成的特点</a:t>
                </a:r>
                <a:endParaRPr/>
              </a:p>
            </p:txBody>
          </p:sp>
          <p:sp>
            <p:nvSpPr>
              <p:cNvPr id="175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运动技能形成的过程与特点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80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8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关键期的概念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关键期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是指在个体发展过程中，某一阶段对某种能力的发展具有特殊敏感性的时期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关键期内，个体对某种能力的学习和掌握更容易、更迅速</a:t>
                </a:r>
                <a:endParaRPr/>
              </a:p>
            </p:txBody>
          </p:sp>
        </p:grpSp>
        <p:grpSp>
          <p:nvGrpSpPr>
            <p:cNvPr id="183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8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学生运动技能发展的关键期   -学研究表明，学生运动技能发展的关键期通常在12-15岁之间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在此阶段，学生的神经系统、肌肉骨骼系统和心理状态等方面的发展，有利于运动技能的学习和掌握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抓住关键期进行运动技能的培养，有助于提高学生的运动技能和身体素质</a:t>
                </a:r>
                <a:endParaRPr/>
              </a:p>
            </p:txBody>
          </p:sp>
        </p:grpSp>
      </p:grpSp>
      <p:sp>
        <p:nvSpPr>
          <p:cNvPr id="1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学生运动技能发展的关键期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88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学生运动技能形成的影响因素</a:t>
            </a:r>
            <a:endParaRPr/>
          </a:p>
        </p:txBody>
      </p:sp>
      <p:sp>
        <p:nvSpPr>
          <p:cNvPr id="189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1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92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93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运动天赋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：个体在运动方面的天赋不同，影响运动技能的形成速度和水平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学习能力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：个体在学习新运动技能时的理解、掌握和运用能力不同，影响运动技能的形成效果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努力程度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：个体在运动技能学习过程中的投入程度和毅力不同，影响运动技能的形成进度</a:t>
                </a:r>
                <a:endParaRPr/>
              </a:p>
            </p:txBody>
          </p:sp>
          <p:sp>
            <p:nvSpPr>
              <p:cNvPr id="194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个体差异的影响</a:t>
                </a:r>
                <a:endParaRPr/>
              </a:p>
            </p:txBody>
          </p:sp>
          <p:sp>
            <p:nvSpPr>
              <p:cNvPr id="195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6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97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98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因材施教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：针对学生的个体差异，制定个性化的教学计划和方法，提高运动技能教学的效果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激发兴趣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：通过激发学生的运动兴趣，提高学生在运动技能学习过程中的积极性和主动性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培养自信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：帮助学生建立自信，相信自己能够掌握和运用运动技能，提高运动技能形成的成功率</a:t>
                </a:r>
                <a:endParaRPr/>
              </a:p>
            </p:txBody>
          </p:sp>
          <p:sp>
            <p:nvSpPr>
              <p:cNvPr id="199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个体差异的应对策略</a:t>
                </a:r>
                <a:endParaRPr/>
              </a:p>
            </p:txBody>
          </p:sp>
          <p:sp>
            <p:nvSpPr>
              <p:cNvPr id="200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1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个体差异与运动技能形成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4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05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06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家庭环境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：家庭对学生的运动兴趣和态度产生重要影响，影响运动技能的形成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学校环境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：学校的运动设施、教学质量和教练水平等影响学生运动技能的学习和掌握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社会环境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：社会对运动技能和体育运动的重视程度，影响学生运动技能的发展</a:t>
                </a:r>
                <a:endParaRPr/>
              </a:p>
            </p:txBody>
          </p:sp>
          <p:sp>
            <p:nvSpPr>
              <p:cNvPr id="207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环境因素的影响</a:t>
                </a:r>
                <a:endParaRPr/>
              </a:p>
            </p:txBody>
          </p:sp>
          <p:sp>
            <p:nvSpPr>
              <p:cNvPr id="208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9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10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11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家庭环境的优化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：家长应关注学生的运动兴趣和需求，提供必要的运动设施和资源，支持学生的运动技能学习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学校环境的优化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：学校应提高运动设施水平，加强体育师资队伍建设，提高运动技能教学质量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社会环境的优化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：政府和社会应加大对体育运动的支持和投入，营造良好的运动技能学习氛围</a:t>
                </a:r>
                <a:endParaRPr/>
              </a:p>
            </p:txBody>
          </p:sp>
          <p:sp>
            <p:nvSpPr>
              <p:cNvPr id="212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环境因素的优化策略</a:t>
                </a:r>
                <a:endParaRPr/>
              </a:p>
            </p:txBody>
          </p:sp>
          <p:sp>
            <p:nvSpPr>
              <p:cNvPr id="213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4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环境因素与运动技能形成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7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18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19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教育干预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是指通过有计划、有目的的教育活动，对学生的运动技能形成产生影响的过程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教育干预可以帮助学生克服运动技能学习中的困难，提高运动技能水平和身体素质</a:t>
                </a:r>
                <a:endParaRPr/>
              </a:p>
            </p:txBody>
          </p:sp>
          <p:sp>
            <p:nvSpPr>
              <p:cNvPr id="220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教育干预的作用</a:t>
                </a:r>
                <a:endParaRPr/>
              </a:p>
            </p:txBody>
          </p:sp>
          <p:sp>
            <p:nvSpPr>
              <p:cNvPr id="221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23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24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目标明确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：在运动技能教育干预中，应明确干预目标，有针对性地提高学生的运动技能水平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方法多样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：运用多种教学方法，如示范法、练习法、游戏法等，提高学生运动技能学习的兴趣和效果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评价及时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：对学生的运动技能学习进行及时评价，提供反馈，帮助学生不断改进动作，提高运动技能水平</a:t>
                </a:r>
                <a:endParaRPr/>
              </a:p>
            </p:txBody>
          </p:sp>
          <p:sp>
            <p:nvSpPr>
              <p:cNvPr id="225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教育干预的策略</a:t>
                </a:r>
                <a:endParaRPr/>
              </a:p>
            </p:txBody>
          </p:sp>
          <p:sp>
            <p:nvSpPr>
              <p:cNvPr id="226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教育干预与运动技能形成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学生运动技能形成的教学策略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0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1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2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示范法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：通过教师或优秀运动员的示范，使学生了解运动技能的动作结构和要领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练习法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：通过反复练习，使学生逐步掌握运动技能的动作要领，提高运动技能水平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游戏法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：将运动技能学习与游戏相结合，提高学生运动技能学习的兴趣和效果</a:t>
                </a:r>
                <a:endParaRPr/>
              </a:p>
            </p:txBody>
          </p:sp>
          <p:sp>
            <p:nvSpPr>
              <p:cNvPr id="13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动作技能教学方法</a:t>
                </a:r>
                <a:endParaRPr/>
              </a:p>
            </p:txBody>
          </p:sp>
          <p:sp>
            <p:nvSpPr>
              <p:cNvPr id="14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6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7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分解与整合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：将复杂的运动技能分解为简单的动作，逐步引导学生掌握，然后再进行整合，形成完整的运动技能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递进与重复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：根据学生的运动技能水平，逐步加大运动技能的难度和强度，通过重复练习，提高运动技能水平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保护与帮助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：在学生进行运动技能练习时，教师应提供必要的保护和帮助，防止运动损伤的发生</a:t>
                </a:r>
                <a:endParaRPr/>
              </a:p>
            </p:txBody>
          </p:sp>
          <p:sp>
            <p:nvSpPr>
              <p:cNvPr id="18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动作技能教学技巧</a:t>
                </a:r>
                <a:endParaRPr/>
              </a:p>
            </p:txBody>
          </p:sp>
          <p:sp>
            <p:nvSpPr>
              <p:cNvPr id="19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动作技能的教学方法与技巧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https://d.book118.com/806003152152010054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学生运动技能的形成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2024-09-21T20:44:19.312</cp:lastPrinted>
  <dcterms:created xsi:type="dcterms:W3CDTF">2024-09-21T12:44:19Z</dcterms:created>
  <dcterms:modified xsi:type="dcterms:W3CDTF">2024-09-21T12:44:21Z</dcterms:modified>
</cp:coreProperties>
</file>