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42A53-E9A8-4A47-8C87-AC7D7CE4D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C4F42-D429-4F11-AAAE-6E09F6381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E71BB-7E89-4840-A18F-429B9A9BC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6C7C3F-CB04-4706-889D-58F36C9C8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FD9B04-1D6F-4C8C-94BB-5E600A8C6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FB5F08-41DD-46DA-93EA-308ED33B0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6D9AB1-8C62-489D-A7E2-0A5BE9B06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7E33E-10D5-4108-A47E-F08B8116F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D155E-54FC-43D4-9B06-197E86C5F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2D46C-FBED-4A44-B8E7-F3B32521B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CD901-5D2F-46F0-B61F-57BA2BAF9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03203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chemeClr val="lt2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《公共部门绩效评估》</a:t>
            </a:r>
            <a:endParaRPr lang="en-US" sz="4050" b="1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4950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绩效评估概述</a:t>
            </a:r>
            <a:endParaRPr lang="en-US" sz="20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绩效评估方法与工具</a:t>
            </a:r>
            <a:endParaRPr lang="en-US" sz="20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公共部门绩效评估的实施步骤</a:t>
            </a:r>
            <a:endParaRPr lang="en-US" sz="20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公共部门绩效评估的挑战与问题</a:t>
            </a:r>
            <a:endParaRPr lang="en-US" sz="20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公共部门绩效评估的改进与优化建议</a:t>
            </a:r>
            <a:endParaRPr lang="en-US" sz="20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0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0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绩效评估概述</a:t>
            </a:r>
            <a:endParaRPr lang="en-US" sz="34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6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绩效评估是对公共部门工作成果和效率进行系统、客观、量化的测量和评价的过程。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目的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通过评估公共部门的绩效，旨在提高政府服务质量和效率，促进公共资源的合理配置，增强政府公信力和透明度，推动政府治理体系和治理能力现代化。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88" r="21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定义与目的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708" r="10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通过绩效评估，可以及时发现和纠正政府工作中的问题和不足，推动政府改进工作方式和方法，提高政府效能。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提升政府效能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绩效评估可以揭示公共资源的配置效率和使用效益，为政府决策提供科学依据，促进资源的优化配置。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优化资源配置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绩效评估结果可以为公众提供客观、全面的政府工作信息，增强公众对政府的信任和支持。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增强公众信任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绩效评估的重要性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公共部门绩效评估的特点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多维度性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公共部门绩效评估涉及多个方面和维度，如政策制定、执行效果、服务质量、公众满意度等。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参与性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公共部门绩效评估需要广泛吸纳各方参与，包括政府部门、专家学者、公众等，以确保评估结果的客观性和公正性。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复杂性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公共部门工作涉及广泛的领域和复杂的背景因素，使得绩效评估具有较高的复杂性。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长期性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公共部门工作成果往往需要较长时间才能显现，因此绩效评估需要具有长期性和持续性。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0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绩效评估方法与工具</a:t>
            </a:r>
            <a:endParaRPr lang="en-US" sz="34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6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 panose="020f0302020204030204"/>
                  <a:ea typeface="Calibri Light" panose="020f0302020204030204"/>
                  <a:cs typeface="Calibri Light" panose="020f0302020204030204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 panose="020f0302020204030204"/>
                <a:ea typeface="Calibri Light" panose="020f0302020204030204"/>
                <a:cs typeface="Calibri Light" panose="020f0302020204030204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 panose="020f0302020204030204"/>
                <a:ea typeface="Calibri Light" panose="020f0302020204030204"/>
                <a:cs typeface="Calibri Light" panose="020f0302020204030204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 panose="020f0302020204030204"/>
                <a:ea typeface="Calibri Light" panose="020f0302020204030204"/>
                <a:cs typeface="Calibri Light" panose="020f0302020204030204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目标管理法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目标设定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公共部门与上级或相关部门共同设定明确、可衡量的目标。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目标分解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将整体目标分解为各部门或个人的具体目标，形成目标体系。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目标实施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各部门或个人按照目标要求进行工作，并定期汇报进展。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目标评估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对目标完成情况进行评估，分析差距并采取改进措施。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关键绩效指标确定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收集与关键绩效指标相关的数据，并进行处理和分析。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数据收集与处理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绩效评估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结果反馈与改进</a:t>
            </a:r>
            <a:endParaRPr lang="en-US" sz="19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6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将评估结果反馈给相关部门或个人，并针对问题提出改进措施。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通过分析公共部门业务流程和战略目标，确定关键绩效指标。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根据关键绩效指标的完成情况，对公共部门绩效进行评估。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关键绩效指标法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平衡计分卡法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7578" r="757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财务维度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关注公共部门的财务表现，如预算执行情况、成本控制等。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学习与成长维度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关注公共部门员工的学习和发展，如培训、晋升等。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客户维度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关注公共部门服务对象的需求和满意度，如公众评价、投诉处理等。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内部业务流程维度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关注公共部门内部管理和业务流程的优化，如工作效率、流程改进等。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其他评估方法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360度反馈法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通过上级、下级、同事和服务对象等多方面的反馈，全面评估公共部门绩效。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标杆管理法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寻找行业内外优秀的标杆，对比分析并学习借鉴其成功经验，提升公共部门绩效。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专家评估法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邀请专家对公共部门绩效进行评估，提供专业意见和建议。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0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公共部门绩效评估的实施步骤</a:t>
            </a:r>
            <a:endParaRPr lang="en-US" sz="34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6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明确评估的意图和期望达到的结果，如提高服务质量、优化资源配置等。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确定评估目标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明确评估的对象、时间跨度和地域范围，确保评估的针对性和可行性。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界定评估范围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明确评估目标和范围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制定评估计划和方案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设计评估指标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根据评估指标和数据特点，选择合适的评估方法，如问卷调查、访谈、案例分析等。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选择评估方法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制定评估流程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明确评估的时间安排、人员分工、资源保障等，确保评估的顺利进行。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根据评估目标和范围，制定科学合理的评估指标，包括定量指标和定性指标。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根据评估指标和方法，确定需要收集的数据和信息来源，如政府部门、公众、专家等。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确定数据来源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6750" r="267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根据数据来源和特点，设计合适的数据收集工具，如问卷、访谈提纲、案例素材等。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设计数据收集工具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按照设计好的数据收集工具，进行数据和信息的采集工作。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实施数据收集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收集数据和信息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数据分析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运用统计分析、文本分析等方法，对整理好的数据和信息进行深入分析，揭示问题和规律。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结果呈现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将分析结果以图表、报告等形式呈现出来，便于理解和使用。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数据整理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对收集到的数据和信息进行整理、分类和汇总，确保数据的准确性和完整性。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375" b="1037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分析数据和信息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https://d.book118.com/806003203010010042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2024-09-09T05:57:42.574</cp:lastPrinted>
  <dcterms:created xsi:type="dcterms:W3CDTF">2024-09-08T21:57:42Z</dcterms:created>
  <dcterms:modified xsi:type="dcterms:W3CDTF">2024-09-08T21:57:44Z</dcterms:modified>
</cp:coreProperties>
</file>