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5E481-1C49-44D8-B2B9-412903ADB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D50EA-5721-4DB7-B20C-1771BBDCB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2EC0B-92B2-4987-BCC6-9215A2B3B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D66D4-5E0C-4075-AC0F-E2E5749C3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025E66-EC0F-4415-9874-9EA5A56C3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B8F63E-A201-4A8B-8712-76D2A6ED1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1CFB15-B859-4C7A-BE1B-F688E9E71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712C4-6E62-4F19-A877-4C3C1E9E0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BD1CF-756B-4192-908F-05E9F7FBD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4ACD8-7090-47F6-A857-254258340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878E8-6E00-4D9D-AF95-FAAAF4E50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03213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提升专业技能的在线学习方法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在线学习平台与资源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社交互动与合作学习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时间管理与自律培养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随着互联网技术的发展和普及，人们可以更加方便地获取各种学习资源和信息，为在线学习提供了广阔的空间和机会。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在现代社会，职场竞争日益激烈，不断提升自己的专业技能和知识水平是保持竞争力的关键。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职场竞争压力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终身学习已经成为现代社会的一种普遍理念，人们需要不断学习和更新自己的知识和技能以适应不断变化的世界。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终身学习理念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介绍有效的在线学习方法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介绍一些有效的在线学习方法，如制定学习计划、选择优质课程、参与在线讨论、寻求专业指导等。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提供实践建议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提供一些实践建议，如如何保持学习动力、如何克服学习困难、如何评估学习效果等，以帮助读者更好地实施在线学习。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探讨在线学习的优势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分析在线学习相比传统学习方式的优势，如灵活性、个性化、互动性等。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在线学习平台与资源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Coursera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edX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Udemy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Khan Academy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常见在线学习平台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508" r="175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032" r="1503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提供来自世界顶尖大学和公司的在线课程，涵盖广泛的学科领域。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由哈佛大学和麻省理工学院联合创建的在线教育平台，提供高质量的在线课程。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提供各种类型的在线课程，包括编程、设计、营销、创业等。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提供广泛的在线课程，特别注重数学、科学、计算机科学等领域。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语言学习类课程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如Duolingo、Rosetta Stone等语言学习应用，以及Coursera和edX上提供的各种语言课程。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数据科学与机器学习类课程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如Coursera上的《机器学习基础》、Udemy上的《数据科学导论》等。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商业与管理类课程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如Coursera上的《商业策略基础》、edX上的《微观经济学原理》等。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优质课程与资源推荐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421" b="642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在选择平台和课程之前，首先要明确自己的学习目标和学习需求。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确定学习目标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了解课程大纲和授课方式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查看课程评价和反馈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尝试免费课程和资源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在选择课程时，要仔细阅读课程大纲，了解课程的内容和授课方式，以确保课程符合自己的学习需求。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在选择课程时，可以查看其他学习者的评价和反馈，以了解课程的质量和实用性。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在选择平台和课程之前，可以尝试一些免费的课程和资源，以了解平台的功能和课程的质量。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如何选择合适的平台与课程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明确自己的学习目标和学习内容，了解所需掌握的技能和知识点。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980" b="498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调整学习计划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根据个人时间和能力，制定合理的学习计划，包括学习进度、学习方式和评估标准。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在学习过程中，根据实际情况灵活调整学习计划，确保学习进度和效果。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制定合理学习计划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提前预习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在上课前预习相关知识点，了解课程背景和基本概念，有助于提高听课效率。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专注听课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保持专注力，认真听讲，及时记录重要知识点和关键信息。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积极思考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在听课过程中积极思考问题和解决问题，加深对知识点的理解和记忆。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掌握高效听课方法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课后及时复习所学知识点，巩固记忆，形成长期记忆。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330" r="1333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及时复习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通过大量练习，熟练掌握所学技能，提高应用能力和解决问题的能力。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多做练习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遇到问题时积极寻求帮助，与同学、老师或专业人士交流讨论，共同解决问题。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加强课后复习与练习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专业技能提升途径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根据所在行业和职业发展方向，选择具有权威性和认可度的专业认证考试。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选择合适的认证考试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通过在线课程、教材、辅导资料等，系统学习考试所需的专业知识和技能。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系统学习考试知识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根据考试时间安排，制定合理的复习计划，确保充分掌握考试内容。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制定复习计划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参加在线模拟考试和讨论课，检验学习成果，发现不足之处，及时调整学习策略。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参加模拟考试和讨论课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参加专业认证考试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https://d.book118.com/806003213011010050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2024-09-15T03:37:10.457</cp:lastPrinted>
  <dcterms:created xsi:type="dcterms:W3CDTF">2024-09-14T19:37:10Z</dcterms:created>
  <dcterms:modified xsi:type="dcterms:W3CDTF">2024-09-14T19:37:12Z</dcterms:modified>
</cp:coreProperties>
</file>