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63C391-5793-4A49-A519-64C7CB6EB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A32EF4-4A2A-4D58-9E7E-42D97B3B3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527CB4-B445-44A9-BD66-11DB3E00E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16AD71-FF94-41E5-9724-BED45D403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6D24AB-775A-48EC-B83A-BFB5DE783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BDF92B-F0DB-4930-80FD-1713A9781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0E4072-713C-461F-B8D6-198FE129D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3D5838-7483-4D39-A9C4-C7A6C4CD1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F5FD86-F54E-490B-B13A-603DA9D13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5E4970-B3DD-4415-B536-0B22E1739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10A302-3DD9-4161-9949-1CC61C82A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004232004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安全管理办法在电子商务中的应用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电子商务安全概述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安全管理办法核心思想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安全管理办法在电子商务中的具体应用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电子商务安全技术手段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电子商务安全法律法规与标准规范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案例分析：成功实施安全管理办法的电子商务企业案例分享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电子商务安全概述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电子商务安全定义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电子商务安全是指在电子商务交易过程中，保护交易各方的信息、资金和交易过程不受未经授权的访问、攻击、破坏或篡改的能力。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电子商务安全的重要性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随着电子商务的快速发展，安全问题已成为制约其进一步发展的关键因素。保障电子商务安全对于维护消费者权益、促进电子商务健康发展具有重要意义。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9594" r="19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电子商务安全定义与重要性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417" r="9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交易欺诈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不法分子通过伪造交易信息、冒充他人身份等手段进行欺诈行为，损害消费者和商家利益。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信息泄露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攻击者通过非法手段获取交易双方的敏感信息，如信用卡号、密码等，造成经济损失和隐私泄露。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网络攻击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黑客利用漏洞对电子商务网站进行攻击，导致网站瘫痪、数据篡改等严重后果。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电子商务面临的安全威胁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通过实施安全管理办法，可以有效防范网络攻击和交易欺诈，确保交易过程的安全性和可靠性。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保障交易安全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维护消费者权益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促进电子商务发展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安全管理办法有助于保护消费者的个人信息和财产安全，提高消费者对电子商务的信任度。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完善的安全管理体系可以提升电子商务的整体安全水平，推动电子商务行业的健康、可持续发展。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安全管理办法在电子商务中的作用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安全管理办法核心思想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建立完善的安全管理制度和防范机制，预防安全事故的发生。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加强安全教育和培训，提高员工的安全意识和技能。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定期开展安全检查和评估，及时发现和消除安全隐患。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预防为主，综合治理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明确各级管理人员和员工的安全职责和权限，形成责任体系。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建立安全考核机制，对安全管理工作进行定期评价和奖惩。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加强安全监管和追责力度，确保安全管理工作的有效实施。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0774" r="10774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明确责任，落实到人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67" r="14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持续改进安全管理工作，提高安全管理水平和效率。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建立完善的安全监督机制，对电子商务全过程进行监督和管理。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加强与政府、行业协会等相关方的沟通和合作，共同推进电子商务安全工作。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强化监督，持续改进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安全管理办法在电子商务中的具体应用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防火墙技术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通过配置防火墙，可以有效防止未经授权的访问和数据泄露，保护电子商务系统的网络安全。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入侵检测系统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实时监测网络中的异常行为，及时发现并应对网络攻击，确保电子商务系统的稳定运行。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加密技术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采用SSL/TLS等加密技术，对传输的数据进行加密处理，保证数据在传输过程中的安全性。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定期对重要数据进行备份，并制定详细的数据恢复计划，确保在数据丢失或损坏时能够及时恢复。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数据备份与恢复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采用数据库加密等技术手段，对存储的数据进行加密处理，防止数据被非法窃取或篡改。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数据加密存储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根据数据的敏感程度和业务需求，对数据进行分类管理，并设置相应的访问权限，避免数据泄露和滥用。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数据访问控制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数据安全管理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交易数据加密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对交易过程中涉及的敏感信息进行加密处理，确保交易数据在传输和存储过程中的安全性。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交易双方身份验证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采用数字证书、动态口令等技术手段，对交易双方进行身份验证，确保交易的真实性和合法性。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交易过程监控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实时监测交易过程中的异常情况，如交易金额异常、交易频率异常等，及时发现并处理潜在的安全风险。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交易安全管理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用户注册与登录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要求用户提供真实有效的身份信息进行注册，并采用强密码策略，确保用户账户的安全性。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身份验证机制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采用多因素身份验证机制，如短信验证码、指纹识别等，提高用户身份认证的安全性。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授权管理机制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根据用户的角色和权限，对用户进行授权管理，确保用户只能访问其被授权的资源。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用户身份认证与授权管理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电子商务安全技术手段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https://d.book118.com/806004232004010044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2024-09-12T04:25:30.461</cp:lastPrinted>
  <dcterms:created xsi:type="dcterms:W3CDTF">2024-09-11T20:25:30Z</dcterms:created>
  <dcterms:modified xsi:type="dcterms:W3CDTF">2024-09-11T20:25:32Z</dcterms:modified>
</cp:coreProperties>
</file>