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B2906-0565-4815-A41C-324B53162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C9048-EDBF-42A2-9E23-65F777361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78F67-9C7B-4A42-8501-F7B8774C6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46D7D-CA97-49EE-8395-1FA29CA48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B39302-BB67-4052-B172-CC4B966C9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6DB66E-6D63-42BB-A589-F11C313D1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DE3FB1-DE06-456B-8F9A-544658CDF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29707-3456-4D34-9EBD-5972FA09C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B0B22-9DCD-4D83-AF9E-8D050CD53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7702E-F92E-4C68-9E35-CC5A43DFA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6C10B-6693-49CC-8166-FAB9E1840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0510413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膝痹的中医护理查房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膝痹的预防与保健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膝痹的典型病例分享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膝痹是指膝关节部位的痹症，主要表现为膝关节疼痛、肿胀、活动受限等症状。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膝痹的症状包括膝关节疼痛、肿胀、僵硬、活动受限等，严重时可能导致关节畸形。患者常常感到关节酸胀、疼痛，在气候变化、劳累或阴雨天气时症状加重。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膝痹的病因主要包括风寒湿邪侵袭、慢性劳损、外伤等。其中，风寒湿邪侵袭是最常见的病因，由于膝关节处于人体较低部位，容易受到寒湿邪气的侵袭，导致气血瘀滞、经络痹阻。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膝痹的病理变化主要包括关节软骨退变、骨质增生、滑膜炎症等。这些病理变化导致膝关节疼痛、肿胀、活动受限等症状的出现。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8796" r="18796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病因病机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中医认为，膝痹的病因病机主要是气血瘀滞、经络痹阻。由于风寒湿邪侵袭、慢性劳损、外伤等原因导致气血不畅，瘀滞在膝关节部位，形成痹阻，使经络不通，从而引发疼痛、肿胀等症状。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治疗膝痹的原则是活血化瘀、通络止痛。通过中药内服、外敷、针灸、推拿等方法，促进气血流通，舒通经络，缓解疼痛等症状。同时，中医强调整体观念和个体化治疗，根据患者的具体情况制定个性化的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膝痹的中医理论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汤药治疗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根据患者病情，开具具有祛风散寒、除湿通络、活血止痛等功效的汤药。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中成药治疗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选用具有舒筋活血、祛风止痛等作用的中成药，如万通筋骨片等。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外用药治疗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使用具有祛风除湿、活血止痛等作用的外用药，如红花油、正骨水等。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16068" b="1606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通过刺激穴位，调和气血，舒经通络，缓解疼痛。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艾灸治疗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通过艾灸的温热作用，刺激穴位，温通经脉，缓解疼痛。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推拿按摩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通过手法按摩，放松肌肉，促进血液循环，缓解疼痛。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拔罐治疗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通过拔罐产生的负压，吸出肌肉中的湿气，缓解疼痛。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t="644" b="644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饮食宜清淡易消化，多食用温性食物，如姜、葱、蒜、山楂、红枣等。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注意饮食卫生，避免食物中毒等不良事件发生。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避免食用生冷、油腻、辛辣等刺激性食物，如冷饮、油炸食品、辣椒等。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可适当食用具有祛风散寒、舒筋活血等作用的食物，如鳝鱼、羊肉、桂圆等。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关注患者情绪变化，及时进行心理疏导，缓解焦虑、抑郁等不良情绪。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向患者及家属讲解膝痹的相关知识，提高患者及家属对疾病的认知水平。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鼓励患者保持积极乐观的心态，树立战胜疾病的信心，促进康复。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https://d.book118.com/806005104131010033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2024-09-02T05:24:04.531</cp:lastPrinted>
  <dcterms:created xsi:type="dcterms:W3CDTF">2024-09-01T21:24:04Z</dcterms:created>
  <dcterms:modified xsi:type="dcterms:W3CDTF">2024-09-01T21:24:06Z</dcterms:modified>
</cp:coreProperties>
</file>