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5C067-7CA6-44E1-A098-673A3DA2B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5E5A0-B574-4885-A09C-144D96A92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B11C7-7F9D-4877-B358-FF740F586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D4418-C1DB-4AAE-B983-6B5623E87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440582-8AE6-4A5B-A017-5F9472292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0B8F4E-F0DA-4BD0-AD64-3F297FAD3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E7B772-7D1B-461D-9A3B-845AF37EA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18A4C-CE95-4D50-A4D0-9902E3689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1177E-4694-4655-AEB5-AD3A11A60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9DD7B-0232-4313-8664-04930F69A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E5003-0A97-4E1A-8FC8-631B0F3F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11012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《关于全面落实进一步保护关心爱护医务人员若干措施的通知》学习心得</a:t>
            </a:r>
            <a:endParaRPr lang="en-US" sz="5175" b="1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2300">
              <a:solidFill>
                <a:srgbClr val="FFFFFF">
                  <a:alpha val="46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92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通知内容解读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医务人员现状分析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落实措施探讨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实践经验分享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未来展望与建议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31" r="25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医务人员是抗击疫情的中坚力量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在新冠疫情期间，医务人员冲锋在前，为抗击疫情做出了巨大贡献。他们的健康和安全直接关系到疫情防控的成效。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关心爱护医务人员是社会的共同责任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医务人员也是普通人，他们同样需要关心、爱护和支持。全面落实进一步保护关心爱护医务人员的措施，是社会的共同责任和义务。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背景与意义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学习目的和重要性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通过学习，可以掌握政策落实的方法和途径，积极推动各项措施的全面落实，切实保障医务人员的权益和安全。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推动政策落实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通过学习《关于全面落实进一步保护关心爱护医务人员若干措施的通知》，可以深入了解政策的具体内容和要求，为更好地落实政策打下基础。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深入了解政策内容</a:t>
              </a:r>
              <a:endParaRPr lang="en-US" sz="2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学习该通知有助于提高全社会对医务人员重要性的认识，增强关心爱护医务人员的自觉性和主动性。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提高思想认识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通知内容解读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建立健全医务人员权益保护机制，确保其合法权益不受侵犯。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完善制度保障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75" r="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加强执法力度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强化宣传教育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加大对涉及医务人员权益案件的查处力度，切实维护其合法权益。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加强对医务人员权益保护的宣传教育，提高其维权意识和能力。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保护医务人员合法权益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合理安排医务人员的工作和休息时间，确保其得到充足的休息。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保障休息时间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定期开展医务人员健康检查，及时发现并处理健康问题。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加强健康监测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建立心理援助机制，为医务人员提供心理咨询和辅导服务。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提供心理支持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关心医务人员身心健康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加大对医务人员的职业培训力度，提高其专业技能和素质。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加强职业培训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建立科学的晋升机制，为医务人员的职业发展提供广阔空间。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完善晋升机制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鼓励医务人员参与科研创新，推动医学科技进步和医疗服务水平提升。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鼓励科研创新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爱护医务人员职业成长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医务人员现状分析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59" b="110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463" b="134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950" b="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工作压力与负担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高强度工作压力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医务人员需要面对生死攸关的医疗任务，工作压力巨大，常常需要超负荷工作。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工作时间不规律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医务人员的工作时间往往不规律，需要随时应对突发情况，对生活和家庭造成很大影响。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医患关系紧张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近年来医患关系紧张，医务人员在工作过程中需要面对患者的情绪和压力，心理负担重。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心理健康问题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医务人员长期面对病痛和死亡，容易产生职业倦怠、焦虑、抑郁等心理问题。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缺乏休息和放松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医务人员往往没有足够的时间进行休息和放松，长期处于紧张和疲惫状态。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身体健康问题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长时间的工作和不规律的作息时间导致医务人员身体健康状况堪忧，普遍存在睡眠不足、饮食不规律等问题。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身心健康问题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职称晋升难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医务人员的职称晋升竞争激烈，需要满足多方面的条件，包括科研能力、临床技能等。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培训和学习机会不足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医务人员需要不断学习和提高自己的专业技能，但是培训和学习机会不足，难以满足职业成长的需求。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薪酬待遇不合理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医务人员的薪酬待遇与其付出的努力和承担的风险不成正比，难以体现其劳动价值。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职业成长困境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https://d.book118.com/806011012010010042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2024-09-09T05:58:21.397</cp:lastPrinted>
  <dcterms:created xsi:type="dcterms:W3CDTF">2024-09-08T21:58:21Z</dcterms:created>
  <dcterms:modified xsi:type="dcterms:W3CDTF">2024-09-08T21:58:23Z</dcterms:modified>
</cp:coreProperties>
</file>