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D69CD-EA94-4FD4-B1BC-8906C7686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E1D4F-0DD3-4CF7-B8B5-F7B878FA7B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86E4DF-D0CF-4852-AFF3-63C08CFD38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23FAA6-56B2-4A92-8327-543BBC121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D04857-8F1C-486A-935A-BA6288507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9179E5-CCFB-4866-AB11-1A6F527376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54666A-D929-4BF4-A048-23258E90E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9074F-BE16-403A-9204-1AECA617F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497421-3F8E-4530-9949-FAC4622EEB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7242B1-E7F3-4C75-95F5-91E987C63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540BC8-E626-4560-AA39-5DF9E3927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011120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安全生产风险防控在商贸仓储企业的优化与升级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商贸仓储企业安全生产现状分析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安全生产风险防控优化措施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安全生产风险防控升级方案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实施效果评估与持续改进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总结与建议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4292" b="142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履行社会责任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商贸仓储企业作为供应链重要环节，有责任确保员工、客户和公众的安全。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应对安全生产挑战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随着商贸仓储企业规模扩大和复杂性增加，安全生产风险防控成为重要议题。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通过优化和升级安全生产风险防控体系，增强企业稳健性和市场竞争力。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安全生产现状分析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评估当前商贸仓储企业安全生产现状及存在的问题。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风险防控策略探讨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探讨适用于商贸仓储企业的风险防控策略和方法。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优化与升级方案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提出针对商贸仓储企业的安全生产风险防控优化和升级方案。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实施与监管建议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给出方案实施的具体步骤和监管建议，确保优化升级的有效执行。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商贸仓储企业安全生产现状分析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23" r="112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火灾事故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坍塌事故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机械伤害事故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中毒窒息事故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安全生产事故类型及原因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由于电气设备故障、易燃物品管理不当或人为因素引发火灾。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设备故障、操作不当或缺乏安全防护措施造成人员伤害。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建筑物结构老化、设计缺陷或施工不规范导致仓库坍塌。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有毒有害物质泄漏、通风不良或个体防护不当导致人员中毒窒息。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安全管理制度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商贸仓储企业普遍建立了安全管理制度，但执行力度参差不齐。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安全培训教育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企业定期开展安全培训教育，但培训内容针对性和实效性有待提高。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企业定期进行安全检查，但对隐患的整改和跟踪管理不够到位。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67" b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部分员工安全意识不强，对安全操作规程不熟悉，存在违章作业现象。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安全意识薄弱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安全投入不足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监管力度不够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信息化水平低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一些企业在安全设施、安全培训等方面的投入不足，难以满足安全生产需要。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政府监管部门对企业的安全生产监管力度不够，部分企业存在侥幸心理。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商贸仓储企业安全生产信息化水平普遍较低，难以实现实时监控和预警。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安全生产风险防控优化措施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完善安全生产管理制度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制定详细的安全生产规章制度，明确各级管理人员和操作人员的职责和权限。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建立完善的安全生产责任制，确保各项安全措施得到有效执行。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定期对安全生产管理制度进行审查和更新，以适应企业发展和外部环境变化。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定期开展安全生产宣传教育活动，提高员工的安全意识和操作技能。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制作和发放安全生产宣传资料，让员工随时了解安全生产的最新政策和要求。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鼓励员工参与安全生产知识竞赛等活动，激发员工学习安全知识的积极性。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加强安全生产宣传教育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强化安全生产监管力度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建立健全的安全生产监管机构，配备专业的监管人员，确保各项安全措施得到有效监督。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定期开展安全生产大检查，及时发现和整改安全隐患。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鼓励员工积极参与安全监管，建立员工安全报告奖励制度，及时发现和处理安全问题。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https://d.book118.com/806011120154010050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2024-09-16T02:23:01.966</cp:lastPrinted>
  <dcterms:created xsi:type="dcterms:W3CDTF">2024-09-15T18:23:01Z</dcterms:created>
  <dcterms:modified xsi:type="dcterms:W3CDTF">2024-09-15T18:23:04Z</dcterms:modified>
</cp:coreProperties>
</file>