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D60BD-B684-4542-8557-A07F1DA05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7E0B2-5AC0-4DC6-A7E0-A42793007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D79B5-C95F-4A0B-8BF1-245DA945B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F59BB-598D-489B-BF55-0CBCFC485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69EDF5-2D79-4CF1-8A5E-4D685E70B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68592D-77A9-4830-A584-EEF649184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CC7A17-CB9D-4232-AFFA-47A6E195F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8C15C-C447-49CF-9B51-307B72F64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9B75F-F6F4-4707-8933-84947FAD4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1F3FE-B15D-44C8-B7A3-9012F6988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0B143-5D63-4F67-99DB-6A9F4AF34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111310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室速急救护理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室速基本概念与分类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患者心理支持与健康教育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28" r="304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室速是一种严重的心律失常，可能导致心脏骤停，急救护理旨在迅速稳定患者病情，降低死亡率。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应对紧急情况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通过专业的急救护理措施，如电复律、药物治疗等，有助于恢复患者正常心律，为后续治疗创造有利条件。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提高救治效果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挽救生命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为后续治疗打下基础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11" r="56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556" r="2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室速发作时，患者心脏无法正常泵血，导致全身器官缺血缺氧，及时的急救护理能够挽救患者生命。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急救护理措施如电复律、药物治疗等，能够迅速缓解患者症状，减轻患者痛苦。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通过急救护理稳定患者病情后，为后续治疗提供了良好的条件，有助于提高治疗效果和患者预后。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室速基本概念与分类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室速定义及特点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室速发作时，患者常出现心悸、胸闷、胸痛、黑蒙、晕厥等症状，严重者可出现阿-斯综合征，甚至猝死。室速发作时间短暂者可自行终止，发作时间长者可引起严重血流动力学障碍。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室性心动过速（Ventricular Tachycardia，VT），简称室速，是指起源于希氏束分叉处以下的3个或3个以上宽大畸形QRS波组成的心动过速。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75" r="15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根据室速的QRS波形态和心室率，可分为单形性室速和多形性室速。单形性室速的QRS波形态一致，心室率相对规整；多形性室速的QRS波形态多变，心室率极不规整。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室速的临床表现因患者基础心脏疾病、心功能状态、室速持续时间及心室率快慢等因素而异。轻者可无症状或仅有心悸、胸闷等不适；重者可出现低血压、休克、心绞痛、心力衰竭等严重症状，甚至发生猝死。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室速分类及临床表现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室速的诊断主要依据心电图表现。典型室速的心电图特征包括：3个或3个以上宽大畸形的QRS波连续出现，心室率通常在100-250次/分之间，心律基本规则或轻度不规则，心房独立活动与QRS波无固定关系等。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室速需要与室性期前收缩、室上性心动过速伴室内差异性传导、预激综合征伴心房颤动等心律失常进行鉴别。鉴别要点包括心电图特征、心室率快慢、心室律规整度以及患者症状等。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迅速判断患者是否出现室速，如心悸、胸闷、头晕等症状。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识别室速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了解患者病史、用药情况，评估室速发作的严重程度。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将患者平卧，保持安静，避免刺激，同时呼叫急救中心。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现场初步评估与处理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496" r="44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清除患者口鼻分泌物，保持呼吸道通畅。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给予患者高流量吸氧，提高血氧饱和度，改善缺氧症状。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保持呼吸道通畅与吸氧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迅速建立静脉通道，以便给予急救药物。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根据患者病情，给予抗心律失常药物，如胺碘酮、利多卡因等。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79" r="250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建立静脉通道与药物治疗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https://d.book118.com/806011131013010103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2024-09-28T05:10:22.209</cp:lastPrinted>
  <dcterms:created xsi:type="dcterms:W3CDTF">2024-09-27T21:10:22Z</dcterms:created>
  <dcterms:modified xsi:type="dcterms:W3CDTF">2024-09-27T21:10:24Z</dcterms:modified>
</cp:coreProperties>
</file>