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40397-7830-472E-B54E-8C80F61EF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3B62A-5498-4597-8528-7CD2E47FF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65131-6F29-4552-AE9A-BFD6AAAC8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B38D6-319E-4026-847D-F0B40D3CF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7CF484-8B3F-47EB-AB01-77AFD4A1F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26B7F-8901-4162-8BCF-48B7D0DE7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5A34F-91AB-4BCB-817A-4D4D8234B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03F54-68D9-4B46-AF85-2CF773FDC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2DDE1-2C78-4351-A9BD-E8287A667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6560F-FDD7-47CE-86D5-D4FC7F429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1179A-DD5B-4DCA-AF2E-D2C740B98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pn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12222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社交媒体的营销策略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社交媒体营销的挑战与解决方案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社交媒体营销具有互动性、即时性、个性化、数据驱动等特点，能够实现精准定位和定向推广，提高品牌知名度和用户参与度。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通过社交媒体平台，企业可以更广泛地传播品牌信息，扩大品牌知名度和影响力。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社交媒体平台上的互动和分享功能有助于提高用户参与度，增强用户忠诚度和品牌认同感。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提高用户参与度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社交媒体营销具有较低的营销成本，企业可以通过精准定位和定向推广来提高营销效果。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社交媒体平台提供了大量用户数据，企业可以通过分析这些数据来了解用户需求和行为，优化产品和服务。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获取用户数据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社交媒体平台如MySpace、Facebook等在2000年代初开始出现，企业开始尝试在这些平台上发布广告和推广信息。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随着社交媒体平台的不断发展和普及，越来越多的企业开始重视社交媒体营销，并制定相应的营销策略。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如今，社交媒体营销已经成为企业营销战略的重要组成部分，各种社交媒体平台为企业提供了丰富的营销工具和数据资源，推动了社交媒体营销的进一步发展。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朋友圈功能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微信朋友圈功能可以帮助企业推广产品和服务，通过发布有趣、有价值的内容吸引用户关注和转发。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微信公众号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微信公众号可以帮助企业与用户建立联系，发布产品信息、活动优惠等，提高用户忠诚度。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用户基数大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微信是中国最大的社交媒体平台之一，拥有庞大的用户基数，企业可以通过微信进行精准营销。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微博是一个信息快速传播的平台，企业可以通过微博发布新闻、活动等信息，吸引更多用户关注和参与。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微博上的用户互动性强，企业可以通过与用户互动，了解用户需求和反馈，提高用户满意度。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广告投放精准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微博提供广告投放服务，企业可以根据用户兴趣和行为定向投放广告，提高广告效果。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抖音采用短视频形式，可以快速吸引用户注意力，企业可以通过发布有趣、创意的短视频吸引用户关注和互动。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抖音采用智能算法推荐内容，企业可以根据用户兴趣和行为调整发布策略，提高曝光率。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算法推荐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抖音具有较强的社交属性，用户可以点赞、评论、转发等互动，企业可以通过与用户互动提高品牌知名度和美誉度。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社交属性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抖音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快手也是一个短视频平台，企业可以通过发布有趣、实用的短视频吸引用户关注和互动。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地域性特点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UGC模式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快手在某些地域的用户群体较大，企业可以根据目标市场选择合适的平台进行营销。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快手注重用户生成内容，企业可以通过鼓励用户参与、互动等方式提高品牌知名度和忠诚度。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B站是一个以视频分享为主的平台，企业可以通过发布有趣、有价值的视频吸引用户关注和互动。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145" r="2314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视频分享平台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B站的用户群体以年轻人为主，企业可以通过与年轻人互动了解市场需求和趋势。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年轻用户群体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B站具有浓厚的二次元文化氛围，企业可以通过融入二次元元素吸引用户关注和兴趣。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二次元文化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包括文字、图片、视频等多种形式，根据目标受众和品牌特点选择合适的内容形式。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注重内容的质量和价值，提供有趣、有用、有深度的内容，吸引用户关注和互动。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内容频率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保持一定的内容发布频率，保持品牌在社交媒体上的活跃度。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及时回复用户的评论和私信，增强与用户的互动和沟通。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互动回复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根据用户需求提供个性化的服务和解决方案，提高用户满意度。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通过建立社群，聚集品牌忠实用户，增强用户归属感和参与感。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建立社群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用户运营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https://d.book118.com/806012222230010054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2024-09-22T04:12:51.318</cp:lastPrinted>
  <dcterms:created xsi:type="dcterms:W3CDTF">2024-09-21T20:12:51Z</dcterms:created>
  <dcterms:modified xsi:type="dcterms:W3CDTF">2024-09-21T20:12:53Z</dcterms:modified>
</cp:coreProperties>
</file>