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ACC40-02D8-4957-9D8C-E1E303F0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F19D2-8720-44D0-A6E3-EB89F75A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DB7CF-0C19-4A0E-A811-3B55A72C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C7BED-3E47-4044-BDB8-6EE4E53BB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24547-D5ED-48A5-BA43-33929318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F09FF-11D2-41A1-BEB7-D5CF978F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78AD7-EC36-4C80-AB5C-BAF1FE5D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B06D6-7234-4B67-843D-CCAF91FF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58054-A4FF-4397-8C24-9D120E3FF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4787B-8983-4105-B223-392A6465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92784-98C4-4D99-8FC2-305DC78E2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3043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公路货运行行业分析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73" r="284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13" r="303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公路货运是指通过公路运输货物的一种方式，是物流行业的重要组成部分。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公路货运包括城市内配送、城际货运、省际货运等，涵盖面广泛。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公路货运定义与范围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早期的公路货运主要依赖人力和畜力，效率低下，难以满足大规模运输需求。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机械化阶段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417" r="2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随着汽车工业的兴起，公路货运逐渐机械化，运输效率和货物承载量大幅提升。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近年来，信息技术、物联网技术在公路货运领域广泛应用，推动了行业的现代化进程。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公路货运作为物流行业的重要组成部分，为国民经济各部门提供必要的物流服务，促进商品流通。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物流服务支柱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公路货运行业的发展能够带动汽车制造、燃油销售、物流服务等相关产业的发展，为国民经济增长贡献力量。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经济带动作用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25" r="11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公路货运行业为社会提供大量就业岗位，包括货车司机、仓储人员、物流管理人员等，有助于缓解就业压力。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就业创造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行业在国民经济中的地位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公路货运市场是物流行业的重要组成部分，其市场规模巨大，承载着各个领域的货物运输需求。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近年来，随着电子商务的兴起和全球化进程的加速，公路货运市场呈现出快速增长的态势。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规模庞大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电商物流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随着电子商务的迅猛发展，电商物流成为公路货运市场的一个重要细分领域。该领域需要高效、准确、快速的运输服务。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专线运输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专线运输是公路货运市场中的另一种重要服务形式。它提供的是固定线路、定时定点的运输服务，满足一些特定行业的需求。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零担运输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零担运输是指货物量不足整车运输的情况下，通过公路货运服务进行的一种拼凑运输方式。这个市场细分领域为中小企业和个体户提供了灵活的运输解决方案。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公路货运市场中，一些大型物流企业凭借完善的网络布局、先进的物流技术和强大的资金实力，形成了较为稳定的竞争格局。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龙头企业竞争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众多中小企业在公路货运市场中也扮演着重要角色。他们通过提供个性化服务、优化运输路线、降低成本等方式，与龙头企业展开竞争。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中小企业竞争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随着互联网技术的发展，一些创新型公路货运模式也开始涌现。这些模式通过整合货源、优化车辆调度、提高运输效率等方式，为市场带来了新的竞争力量。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创新模式涌现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产业链分析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https://d.book118.com/806013043014010050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2024-09-15T04:59:26.976</cp:lastPrinted>
  <dcterms:created xsi:type="dcterms:W3CDTF">2024-09-14T20:59:26Z</dcterms:created>
  <dcterms:modified xsi:type="dcterms:W3CDTF">2024-09-14T20:59:28Z</dcterms:modified>
</cp:coreProperties>
</file>