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A48FB5-3E8B-4B12-8FCA-192410D0111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A933D-CE90-42E1-A47E-A8E1FE8C9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2B0D-791C-4205-A2A9-DC2FB64F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0274C-2570-409E-A98A-2DCCB27F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D0ADF-DBB1-4CBE-842F-A4DDF8DB2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6B04D-0E16-4598-8821-CDC3505E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0E9B87-C07C-4D85-A196-815C3746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2B973-CE71-4CF5-BC4B-763CBB367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4175C-BDFC-4C62-9E9A-9A0CE43E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115F2-CB01-4CCC-9561-3218E7ED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ED20B-EEE1-418F-971A-C127FB3A2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9B2B7-3977-4826-89B6-222586F7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39FC57-FEFC-4EEB-83D0-D9BF1DF7795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958939-0074-4EBE-9130-321571D221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1402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员工法律法规培训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员工法律法规培训简介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劳动法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劳动合同法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员工权益保护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法律风险防范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员工法律法规培训总结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员工法律法规培训简介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什么是员工法律法规培训？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员工法律法规培训是指公司为员工提供的关于劳动法、劳动合同法、员工权益保护等相关法规的培训课程。这种培训旨在增强员工对法律的理解，提高其法律意识，确保员工在工作中遵守相关法规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确保员工权益得到保护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为什么员工法律法规培训很重要？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保护员工合法权益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帮助公司避免法律问题带来的风险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避免公司风险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选择专业人士进行培训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如何进行员工法律法规培训？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请专业律师或法律机构进行培训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明确培训内容和时间安排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员工法律法规培训的好处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员工法律法规培训有助于提高员工的法律意识，使他们更加了解自己的权益与义务。通过培训，员工能更好地遵守公司制度与法规，促进员工与公司之间的和谐关系，提升整体工作效率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让员工更了解自己的权益与义务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员工法律法规培训的好处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提高员工法律意识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员工遵守规定，公司更加和谐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促进和谐关系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规范行为，工作更高效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劳动法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什么是劳动法？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劳动法是规范劳动关系的法律，包括劳动合同、工资、劳动保护等方面的规定。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不歧视不平等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劳动法的基本原则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平等就业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工资合理公正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公平支付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劳动条件安全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安全保护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劳动法的适用范围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公司、企业等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所有用人单位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员工、工人等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所有劳动者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拖欠工资、违反劳动合同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劳动法的违法行为及后果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用人单位违法行为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迟到早退、私自加班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劳动者违法行为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劳动法是维护劳动者权益、规范用人单位行为的法律，遵守劳动法有利于维护和平衡双方的劳动关系。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第三章 劳动合同法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什么是劳动合同法？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劳动合同法是规范劳动合同签订、履行和解决劳动争议的法律。它确保用人单位和劳动者之间的合同签订和履行符合法律规定，保护双方的权益。劳动合同法也规定了各种劳动关系的权利义务，维护劳动关系的稳定和持续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9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约定劳动关系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劳动合同的内容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书面协议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双方合同权益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权利义务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明确工作职责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劳动者薪酬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工资待遇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劳动合同的签订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双方自愿签订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公平协商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公平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双方权益平等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平等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第三方调解协商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促使双方妥协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仲裁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法律仲裁解决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最终裁决结果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劳动合同争议解决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协商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双方协商解决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保持良好合作关系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https://d.book118.com/806014025013010104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员工法律法规培训</vt:lpstr>
      <vt:lpstr>目录</vt:lpstr>
      <vt:lpstr>第1章 员工法律法规培训简介</vt:lpstr>
      <vt:lpstr> </vt:lpstr>
      <vt:lpstr>为什么员工法律法规培训很重要？</vt:lpstr>
      <vt:lpstr>如何进行员工法律法规培训？</vt:lpstr>
      <vt:lpstr> </vt:lpstr>
      <vt:lpstr>员工法律法规培训的好处</vt:lpstr>
      <vt:lpstr>第2章 劳动法</vt:lpstr>
      <vt:lpstr> </vt:lpstr>
      <vt:lpstr>劳动法的基本原则</vt:lpstr>
      <vt:lpstr>劳动法的适用范围</vt:lpstr>
      <vt:lpstr>劳动法的违法行为及后果</vt:lpstr>
      <vt:lpstr>总结</vt:lpstr>
      <vt:lpstr>第三章 劳动合同法</vt:lpstr>
      <vt:lpstr> </vt:lpstr>
      <vt:lpstr>劳动合同的内容</vt:lpstr>
      <vt:lpstr>劳动合同的签订</vt:lpstr>
      <vt:lpstr>劳动合同争议解决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2024-09-29T14:51:02.440</cp:lastPrinted>
  <dcterms:created xsi:type="dcterms:W3CDTF">2024-09-29T06:51:02Z</dcterms:created>
  <dcterms:modified xsi:type="dcterms:W3CDTF">2024-09-29T06:51:06Z</dcterms:modified>
</cp:coreProperties>
</file>