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0CA2DB-EBA2-4FEB-8AA4-86A94B49DF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B03074-35AD-4FED-AAF6-BB17609277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5E8DD0-028C-49A5-B463-7355148296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8DE266-0252-460B-B2E1-E72B77EBAB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8EA6DD-E3E5-4D5D-94BF-62F21A1F8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6E4803-EDBC-4469-811E-14890E2488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CB68A5-878E-4400-ABFE-BE20A1AF6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2BBF4A-3930-423F-A950-306BDEA97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715D4D-D04A-4340-B30C-45BDF213AB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81DB81-921B-4899-9769-FEA5FE5EE6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FD885E-AC3B-4901-B8E2-C79DDE7165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601422111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共迎灿烂的明天家长会-ppt课件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会议开场与欢迎词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学生成长回顾与展望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学校教育教学成果展示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家校合作与沟通交流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互动环节与答疑解惑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会议开场与欢迎词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114" r="3311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997" r="3099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感谢各位家长的到来，今天我们将共同探讨如何更好地支持孩子们的成长。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主持人介绍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本次家长会的目的是加强家校沟通，分享教育理念，为孩子们的灿烂明天共同努力。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会议目的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主持人开场白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尊敬的家长们，感谢您们一直以来对学校的支持与信任，让我们携手共创美好未来。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亲爱的家长们，感谢您们在百忙之中抽空参加今天的家长会，期待与您们共同交流、共同成长。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欢迎词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班主任欢迎词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校方欢迎词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教育环境变化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当前教育环境日新月异，我们需要不断更新教育理念和方法，以适应时代发展。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家长参与的重要性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家长是孩子成长过程中不可或缺的重要角色，家长的参与和支持对孩子的成长具有决定性影响。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531" r="22531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会议背景介绍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学生成长回顾与展望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总结学生在各个学科的考试成绩，包括期中、期末考试等。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学术成绩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课堂参与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课外活动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评估学生在课堂上的表现，包括回答问题、小组讨论等。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记录学生在学校组织的各类活动中的表现和贡献。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学生在校表现回顾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60" b="21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学生个人发展亮点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特长与才艺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列举学生在音乐、舞蹈、绘画、体育等方面的特长和才艺。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社交能力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评价学生在与同学、老师交往中的表现，是否具备良好的人际关系。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自我管理与时间管理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评估学生是否能够合理安排自己的学习和生活时间。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与学生一起制定未来的学习计划和目标，包括提高学习成绩、攻读更高学历等。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学习目标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鼓励学生继续发展自己的兴趣和爱好，并提供支持和资源。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兴趣与爱好发展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引导学生思考自己的职业发展方向，提供相关行业信息和资源。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职业规划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学生未来发展规划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学校教育教学成果展示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https://d.book118.com/806014221110010045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2024-09-14T03:36:02.459</cp:lastPrinted>
  <dcterms:created xsi:type="dcterms:W3CDTF">2024-09-13T19:36:02Z</dcterms:created>
  <dcterms:modified xsi:type="dcterms:W3CDTF">2024-09-13T19:36:04Z</dcterms:modified>
</cp:coreProperties>
</file>