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AAC4C-D156-49FA-BF7A-8A942E6CA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9E0EC-4704-496F-9E88-017CD84CB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B6656-DC90-44C4-97F2-D889CB169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A1FD7-0AFD-49FB-9CD1-FD97AEDF5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75BED4-7822-4703-84F2-7AAFC1589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6D8473-3C7B-4A9B-BF75-63BD16DE3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7582E7-AC51-4514-A8A8-854294898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782DC-584E-4084-BEA4-E73C46E2D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79C52-A372-4017-925D-17E413214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7CA93-9464-47DF-AF9B-47EB30FDE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09DC3-2EA7-463A-8B15-8D4A22816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1422410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HSE文化建设宣讲课件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HSE文化概述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HSE文化建设的核心要素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HSE文化建设的实施策略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HSE文化建设的成功案例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HSE文化建设的未来展望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HSE文化概述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HSE管理是指健康（Health）、安全（Safety）和环境（Environment）的管理。它是一种综合性的管理体系，旨在确保企业在发展过程中，能够同时考虑员工健康、生产安全和环境保护。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随着社会对环境保护和员工安全的日益重视，HSE管理已成为企业可持续发展的重要组成部分。一个有效的HSE管理体系可以帮助企业降低安全事故发生率、减少环境污染、提高员工满意度和降低经营风险。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HSE的定义与重要性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HSE文化强调以人为本，重视员工健康和安全，努力创造一个安全、健康、舒适的工作环境。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人本原则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HSE文化强调预防措施的重要性，通过科学的风险评估和管理，降低事故发生的可能性。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HSE文化鼓励持续改进和优化，通过不断改善管理体系和流程，提高HSE绩效。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HSE文化强调全员参与，鼓励员工积极参与HSE管理和改进工作，形成共同的责任和意识。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HSE文化的核心理念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HSE管理理念起源于20世纪70年代的石油和化工行业，当时这些行业开始意识到环境保护和员工安全的重要性。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随着社会对环境保护和员工安全的日益重视，HSE管理理念逐渐被全球范围内的企业所接受和应用。国际标准化组织（ISO）也制定了相应的管理体系标准，如ISO 14001、ISO 45001等。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如今，HSE管理已成为企业可持续发展的重要组成部分。越来越多的企业开始重视HSE管理，并采取积极的措施来加强HSE文化建设，确保员工健康、生产安全和环境保护。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HSE文化的发展历程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HSE文化建设的核心要素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培养员工对安全重要性的认识，提高安全防范意识，确保员工在工作和生活中始终将安全放在首位。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定期开展安全培训，提高员工的安全知识和技能，使员工能够熟练掌握安全操作规程和应急处理措施。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安全宣传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通过宣传标语、海报等形式，营造安全文化氛围，使员工时刻感受到安全的重要性。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培养员工对环境保护的责任感，提高环保意识，使员工自觉地采取环保行动。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鼓励员工节约能源、减少排放，从源头上减少污染物的产生。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引导员工正确分类和回收废弃物，促进资源的循环利用。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废弃物分类与回收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环境友好行为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提倡员工保持健康的饮食习惯，提供营养均衡的工作餐，减少高热量、高脂肪食品的摄入。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3" r="1716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鼓励员工积极参加体育锻炼，保持适量的运动量，提高身体素质和免疫力。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关注员工的心理健康，提供心理咨询服务，帮助员工缓解压力、保持积极心态。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健康生活方式的倡导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定期进行风险评估，识别潜在的事故隐患，采取措施进行预防和控制。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制定应急预案，明确应急组织、救援流程和资源调配方案，确保在事故发生时能够迅速、有效地应对。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组织安全演练，提高员工应对突发事件的能力和自我保护意识。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安全演练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事故预防与应对措施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监测与评估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对HSE文化建设进行持续监测与评估，及时发现问题并采取改进措施。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创新与优化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鼓励员工提出改进意见和建议，不断优化HSE管理体系和操作规程。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分享与交流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组织HSE文化建设的经验分享与交流活动，促进企业间的合作与共同进步。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https://d.book118.com/806014224102010050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2024-09-15T14:24:24.150</cp:lastPrinted>
  <dcterms:created xsi:type="dcterms:W3CDTF">2024-09-15T06:24:24Z</dcterms:created>
  <dcterms:modified xsi:type="dcterms:W3CDTF">2024-09-15T06:24:26Z</dcterms:modified>
</cp:coreProperties>
</file>