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047BE-C688-47A8-8BB6-E7B6EE88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83B4F-E8AB-4E87-B00D-86C759EA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CA877-10F0-45E4-BC64-AA693715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F4380-9D51-40BC-9E51-31533EC39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DD0E5-1466-4281-B877-798E06E44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10DCF-517F-4966-B0CF-2D05523B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F3985-BD85-4702-A7C1-C839F18E8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EDE9F-EBCD-4409-9C18-CFA27AF2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3CB52-CFE2-4087-82BB-B4DFA475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09642-4B13-4C2E-A29E-EB3A60AA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D3871-4AE3-4FF6-93A5-AB7F21831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524224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单项式与多项式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单项式概念及性质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多项式概念及性质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单项式与多项式关系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练习题与答案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课堂小结与拓展延伸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单项式概念及性质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单项式是只包含一个项的代数式，形如 ax^n，其中 a 是系数，x 是字母，n 是自然数。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单项式中的数字因数叫做单项式的系数。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单项式中所有字母的指数和叫做单项式的次数。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系数与次数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单项式中的数字因数称为单项式的系数。例如，在单项式 5x^2 中，5 是系数。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单项式中所有字母的指数之和称为单项式的次数。例如，在单项式 5x^2 中，次数是 2。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单项式运算规则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加减运算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乘方运算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乘法运算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同类项的单项式可以直接进行加减运算，只需将其系数进行加减即可。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单项式与单项式相乘时，将它们的系数相乘，并将同类项的指数相加。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单项式除以单项式时，将它们的系数相除，并将同类项的指数相减。注意，除数不能为0。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单项式的乘方运算遵循指数法则，即 (ax^n)^m = a^m * x^(n*m)。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多项式概念及性质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由数字、字母通过有限次乘法、加法和减法运算得到的代数式称为多项式。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多项式中的每一个数字或字母的积称为多项式的项。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多项式中的最高次项的次数称为多项式的次数。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多项式的次数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多项式中，次数最高的项的次数，就是这个多项式的次数。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多项式的项数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多项式中，每个单项式叫做多项式的一个项；每一个项的次数中最高的一个，就叫做这个多项式的次数。一个多项式是几次几项，就叫几次几项式。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 3x^2y - 2xy + 1 中，第一项的次数是 3（x 的指数 2 加上 y 的指数 1），第二项的次数是 2（x 和 y 的指数之和），第三项的次数是 0（常数项的次数为 0），所以这个多项式的次数是 3，共有 3 项，称为三次三项式。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多项式次数与项数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同类项合并，不同类项直接相加。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加法运算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多项式与多项式相乘，先用一个多项式的每一项乘另一个多项式的每一项，再把所得的积相加。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乘法运算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同类项相减，不同类项直接相减。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减法运算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多项式除以单项式，先把这个多项式的每一项分别除以单项式，再把所得的商相加。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单项式与多项式关系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多项式是由任意个单项式通过加法运算组成的代数式。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任意个单项式的和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单项式中的字母可以表示数或未知数，通过有限次的幂运算组成多项式。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有限次幂运算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单项式中的数字因数称为单项式的系数，多项式中各项的系数可以是任意整数。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整数系数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单项式组成多项式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对于较复杂的多项式，可以采用分组分解的方法，将多项式分组并提取各组的公因式，进而化简为单项式的和。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针对一些特殊形式的多项式，如平方差公式、完全平方公式等，可以直接套用公式进行分解。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提取公因式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多项式可以通过提取各项的公因式，将多项式化简为几个单项式的和。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多项式分解为单项式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单项式和多项式都是代数式的基本组成部分，单项式可以组成多项式，多项式也可以分解为单项式。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单项式是只包含一个项的代数式，而多项式是由两个或两个以上的单项式组成的代数式。此外，单项式的次数是各个字母的指数之和，而多项式的次数是多项式中次数最高的单项式的次数。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两者之间的联系与区别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https://d.book118.com/806015242243010044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2024-09-13T15:00:33.006</cp:lastPrinted>
  <dcterms:created xsi:type="dcterms:W3CDTF">2024-09-13T07:00:33Z</dcterms:created>
  <dcterms:modified xsi:type="dcterms:W3CDTF">2024-09-13T07:00:35Z</dcterms:modified>
</cp:coreProperties>
</file>