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9BAA1-3AAD-46A6-95C5-DC5A75A4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CED8D-C480-406F-A99A-E9D23FF15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51A59-A938-4383-9712-EE8B70324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74043-4E07-4825-8E4F-0AE3DE9FD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708677-8AB3-4719-973D-3749AA425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DC8EB-D271-44AF-B73A-4A280078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A120A-3279-4C3D-86B4-F624E515B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3B347-D3F1-4251-8285-F4F2AE2B2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665AC-B14F-4E6B-9888-26947B9C3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9114C-BDA1-4852-8D75-636173118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5FAAE-0192-4979-9D7D-96A48C421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21020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2023年口腔科年度总结护理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口腔科护理工作概况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2023年度口腔科护理成果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口腔科护理工作中存在的问题与挑战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未来口腔科护理工作展望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2023年，随着人们生活水平的提高和口腔健康意识的增强，口腔科护理工作面临着新的挑战和机遇。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口腔健康是人体健康的重要组成部分，口腔科护理工作对于维护患者的口腔健康至关重要。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通过对2023年口腔科护理工作的总结，梳理一年来的工作成果和经验教训，为今后的护理工作提供借鉴和参考。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通过总结，提高口腔科护理工作的质量和效率，更好地为患者提供优质的口腔护理服务，促进口腔健康事业的发展。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口腔科护理工作概况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根据科室规模和业务需求，合理配置护理人员数量，确保护理工作的高效运转。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定期组织护理人员参加培训，提高护理技能和专业知识，确保护理质量。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包括口腔科常见疾病的护理、急救技能、护理操作规范等方面的培训。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护理人员配置与培训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制定科学合理的工作流程，确保护理工作的有序进行。包括患者接待、诊疗配合、护理操作、健康宣教等方面。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制定详细的护理操作规范，明确各项护理操作的步骤、注意事项和标准要求，确保护理质量的稳定。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根据实际工作情况，不断优化工作流程，提高工作效率。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护理工作流程与规范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制定科学的护理质量评估指标，包括护理效果、患者满意度、不良事件发生率等方面。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对评估数据进行深入分析，找出护理工作中的不足和问题，为改进提供依据。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针对评估结果，制定改进措施并落实到位，不断提高护理质量。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护理质量评估与改进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2023年度口腔科护理成果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通过优化护理流程、提高护理服务质量，患者对口腔科护理工作的满意度得到显著提升，患者投诉率大幅下降。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定期对护理效果进行评估，及时发现并改进护理工作中的不足之处，确保患者得到优质的护理服务。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对口腔科护理流程进行全面梳理和优化，减少不必要的工作环节，提高工作效率。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加强口腔科护理信息化管理，利用电子病历、智能排班等手段，简化工作流程，减轻护士工作负担。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护理工作效率提高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https://d.book118.com/806021020123010100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2024-09-24T14:14:45.884</cp:lastPrinted>
  <dcterms:created xsi:type="dcterms:W3CDTF">2024-09-24T06:14:45Z</dcterms:created>
  <dcterms:modified xsi:type="dcterms:W3CDTF">2024-09-24T06:14:47Z</dcterms:modified>
</cp:coreProperties>
</file>