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F8775C-7AE8-4C2B-A6F2-9DF517DE0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FA789-10DF-4DEC-A974-2E18E4D8A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584C8A-7D4E-44E6-89FB-DB7ED2199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A54C67-ADFE-461B-9627-93AD1A0AB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6DB7E5-61B5-4419-981E-1D6475A15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A92D70-8F5C-4621-AE00-AE270B1065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BC1D0B-E3ED-4A90-92A3-C389DDAD60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A14FA7-4D58-4944-8EA3-0E5123E21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997F4-3AF7-48D3-90D0-BBC7CBEF5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D6D16-2955-43E0-8D90-43734B987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49203-86BD-4D92-9459-39457F33F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02112523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新材料科学与技术产业的市场消费与发展趋势</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核心技术与应用领域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市场消费现状及趋势分析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产业发展挑战与机遇并存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典型案例分析：成功企业经验分享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未来发展趋势预测与战略建议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产业概述与背景</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新材料的定义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新材料的分类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按照应用领域，新材料可分为结构材料和功能材料两大类。其中，结构材料主要用于制造受力构件，而功能材料则利用物质的独特物理、化学性质来实现特定功能。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产业发展历程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新材料产业经历了从无到有、从小到大的发展历程，目前已经成为全球范围内备受关注的战略性新兴产业。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产业发展现状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当前，新材料产业已经形成了较为完整的产业链和产业集群，涵盖了研发、生产、应用等各个环节。同时，新材料产业也正在不断向高端化、智能化、绿色化方向发展。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87" r="246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随着科技的不断进步和产业的快速发展，新材料的市场需求不断增长。特别是在高端制造、新能源、环保等领域，对新材料的需求尤为迫切。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消费特点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新材料的消费特点主要表现为个性化、多样化和高品质化。消费者对于新材料的性能、质量、环保等方面的要求不断提高，同时也更加注重产品的差异化和创新性。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核心技术与应用领域</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具有优异的力学、物理和化学性能，广泛应用于航空航天、能源、交通等领域。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高性能金属材料</a:t>
            </a:r>
          </a:p>
        </p:txBody>
      </p:sp>
      <p:pic>
        <p:nvPicPr>
          <p:cNvPr id="5" name="Picture 5"/>
          <p:cNvPicPr>
            <a:picLocks noChangeAspect="1"/>
          </p:cNvPicPr>
          <p:nvPr/>
        </p:nvPicPr>
        <p:blipFill>
          <a:blip r:embed="rId2"/>
          <a:srcRect l="16500" r="165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通过复合技术将金属与非金属或不同金属组合，提高材料的综合性能，满足高端制造需求。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金属基复合材料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具有特殊功能的金属材料，如超导材料、形状记忆合金等，在电子、信息等领域有广泛应用。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金属功能材料</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新型金属材料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高性能工程塑料</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具有优异的力学性能、耐热性、耐腐蚀性等特点，用于替代传统金属材料，减轻产品重量。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功能高分子材料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具有光、电、磁等特殊功能的高分子材料，应用于光电子、生物医学等领域。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可降解高分子材料</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能够在自然环境中降解的高分子材料，应用于环保、包装等领域。</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先进高分子材料</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 r="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纳米技术在复合材料中的应用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通过纳米技术改善复合材料的界面性能、提高力学性能和功能性能等。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树脂基复合材料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以树脂为基体，加入增强材料制成的复合材料，具有轻质高强、耐腐蚀等特点，广泛应用于航空航天、汽车等领域。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碳纳米管及石墨烯材料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具有优异的力学、电学和热学性能，应用于电子器件、传感器等领域。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复合材料及纳米技术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生物相容性材料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具有良好生物相容性和生物活性的材料，用于医疗器械、人体植入物等医疗领域。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组织工程支架材料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为细胞提供生长空间的三维结构材料，用于组织工程和再生医学领域。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仿生材料</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模仿自然界生物结构和功能的材料，具有优异的力学性能和适应性，应用于军事、航空航天等领域。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生物医用与仿生材料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市场消费现状及趋势分析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近年来，我国新材料产业市场规模持续扩大，已经成为全球最大的新材料市场之一。政府的大力支持和市场需求的不断增长是推动国内新材料市场消费规模扩大的主要因素。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国内市场消费规模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全球新材料市场同样呈现快速增长态势，其中发达国家在新材料研发和应用方面处于领先地位。国际市场竞争激烈，但同时也为我国新材料产业提供了广阔的发展空间。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国际市场消费规模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国内外市场消费规模对比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航空航天领域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航空航天领域对新材料的需求主要体现在高性能、轻量化和耐高温等方面。例如，碳纤维复合材料在航空航天领域的应用日益广泛。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汽车领域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汽车领域是新材料的另一大应用领域，主要需求包括轻量化、环保、节能等方面的材料。例如，铝合金、镁合金等轻质材料在汽车制造中的应用越来越多。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电子信息领域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电子信息领域对新材料的需求主要体现在高性能、微型化、智能化等方面。例如，柔性电子材料、光电子材料等在该领域具有广阔的应用前景。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不同领域市场消费特点剖析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https://d.book118.com/806021125230010044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2024-09-13T10:51:50.838</cp:lastPrinted>
  <dcterms:created xsi:type="dcterms:W3CDTF">2024-09-13T02:51:50Z</dcterms:created>
  <dcterms:modified xsi:type="dcterms:W3CDTF">2024-09-13T02:51:53Z</dcterms:modified>
</cp:coreProperties>
</file>