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D5329A2-A184-49D6-B728-5798BB5C679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ED1634-8744-462A-83DD-1E77E039B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70A91-C289-411E-9853-F15355A65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9876F-5AFF-421F-9AA4-53B7DF62B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BF0BB-4BCF-4446-8E66-7B4C22BD9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64F944-77D0-421E-86B7-F2C603585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1CF562-C168-4F59-90CC-FEAC4745E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A4FA77-1914-485F-8DB6-4B54D2F58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9BCB2-385E-4C88-83E7-9DDDDD2E6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672E4-539C-402C-928E-80C0F8389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1D63C-09F9-42A3-86BC-8D66D1488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9E224-0371-4775-9E49-61AE6AE8E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434A819-073F-4D1A-B986-FCBBA75BB2A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EB0204E-B6D7-431D-AF81-B8FB95C6294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2114405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创新思维激发与内部创业成果展示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创新思维激发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内部创业的定义与实践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创新思维的应用领域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内部创业的挑战与应对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创新思维激发的实践案例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创新思维激发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https://d.book118.com/806021144052010103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创新思维激发与内部创业成果展示</vt:lpstr>
      <vt:lpstr>目录</vt:lpstr>
      <vt:lpstr>第1章 创新思维激发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2024-09-28T12:38:09.901</cp:lastPrinted>
  <dcterms:created xsi:type="dcterms:W3CDTF">2024-09-28T04:38:09Z</dcterms:created>
  <dcterms:modified xsi:type="dcterms:W3CDTF">2024-09-28T04:38:11Z</dcterms:modified>
</cp:coreProperties>
</file>