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2AA9BF6-F170-46D1-9863-F6E859F060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D76C28-376E-4048-9345-F6E719B220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B7BFA82-5955-471D-BAC0-718452546E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9A023D-5904-48E7-92FF-8FAFB480AB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740B09-F012-4A66-8A0E-8449D61305B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3F1C64-7AC1-4333-B47D-8550FAC0A3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E76B15-0C6B-455F-B8DC-4856C6A819D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02844-4194-4AA4-B766-258ADB0549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60FFA3-9EB4-46AA-A054-F399405F3B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D58EAC-5EF4-468B-B52A-39D7401DA5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3EDCB-ED45-41D9-82F6-7D702043B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602414312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高考修辞方法应用</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2024-01-24</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修辞手法概述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比喻与拟人</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排比与对偶</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反复与反问</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夸张与借代</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修辞手法在高考中的应用技巧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修辞手法概述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8619" b="2861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分类</a:t>
            </a:r>
            <a:endParaRPr lang="en-US" sz="1100"/>
          </a:p>
        </p:txBody>
      </p:sp>
      <p:sp>
        <p:nvSpPr>
          <p:cNvPr id="9" name="AutoShape 9"/>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常见的修辞手法包括比喻、拟人、夸张、排比、对偶、设问、反问等。</a:t>
            </a:r>
            <a:endParaRPr lang="en-US" sz="1100"/>
          </a:p>
        </p:txBody>
      </p:sp>
      <p:sp>
        <p:nvSpPr>
          <p:cNvPr id="10" name="AutoShape 10"/>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修辞手法是指通过特定的语言表达方式，以增强语言表达效果、美化语言、传达情感等为目的的一种语言技巧。</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增强语言表达效果</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修辞手法可以使语言更加生动形象，增强语言的感染力和表现力。</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美化语言</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修辞手法可以使语言更加优美、富有节奏感，提高语言的审美价值。</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传达情感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修辞手法可以传达作者的情感和态度，使读者更好地理解和感受作者的内心世界。</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修辞手法的作用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19652" b="19652"/>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比喻</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通过相似的事物来打比方，以便更好地说明另一事物。例如，“他的笑容像阳光一样灿烂。”</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拟人</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将非人的事物赋予人的特征或情感，以增强语言的生动性。例如，“风儿轻轻地抚摸着我的脸庞。”</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夸张</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故意言过其实，以强调事物的特征或表达强烈的情感。例如，“我饿得可以吃下一头牛。”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高考中常见的修辞手法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nvGrpSpPr>
          <p:cNvPr id="3" name="Group 3"/>
          <p:cNvGrpSpPr/>
          <p:nvPr/>
        </p:nvGrpSpPr>
        <p:grpSpPr>
          <a:xfrm>
            <a:off x="5669280" y="2019239"/>
            <a:ext cx="907085" cy="907085"/>
            <a:chOff x="5669280" y="2019239"/>
            <a:chExt cx="907085" cy="907085"/>
          </a:xfrm>
        </p:grpSpPr>
        <p:sp>
          <p:nvSpPr>
            <p:cNvPr id="4" name="AutoShape 4"/>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4308287" y="3403519"/>
            <a:ext cx="827715" cy="827715"/>
            <a:chOff x="4308287" y="3403519"/>
            <a:chExt cx="827715" cy="827715"/>
          </a:xfrm>
        </p:grpSpPr>
        <p:sp>
          <p:nvSpPr>
            <p:cNvPr id="6" name="AutoShape 6"/>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669280" y="4551274"/>
            <a:ext cx="907085" cy="907085"/>
            <a:chOff x="5669280" y="4551274"/>
            <a:chExt cx="907085" cy="907085"/>
          </a:xfrm>
        </p:grpSpPr>
        <p:sp>
          <p:nvSpPr>
            <p:cNvPr id="8" name="AutoShape 8"/>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7062094" y="3403519"/>
            <a:ext cx="827715" cy="827715"/>
            <a:chOff x="7062094" y="3403519"/>
            <a:chExt cx="827715" cy="827715"/>
          </a:xfrm>
        </p:grpSpPr>
        <p:sp>
          <p:nvSpPr>
            <p:cNvPr id="10" name="AutoShape 10"/>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排比</a:t>
            </a:r>
            <a:endParaRPr lang="en-US" sz="1100"/>
          </a:p>
        </p:txBody>
      </p:sp>
      <p:sp>
        <p:nvSpPr>
          <p:cNvPr id="12" name="AutoShape 12"/>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将结构相似、意义相关的词语或句子排列在一起，以增强语言的气势和节奏感。例如，“山不在高，有仙则名；水不在深，有龙则灵。”</a:t>
            </a:r>
            <a:endParaRPr lang="en-US" sz="1100"/>
          </a:p>
        </p:txBody>
      </p:sp>
      <p:sp>
        <p:nvSpPr>
          <p:cNvPr id="13" name="AutoShape 13"/>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对偶</a:t>
            </a:r>
            <a:endParaRPr lang="en-US" sz="1100"/>
          </a:p>
        </p:txBody>
      </p:sp>
      <p:sp>
        <p:nvSpPr>
          <p:cNvPr id="14" name="AutoShape 14"/>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用字数相等、结构相似的两个句子或短语来表达相似或相对的意思，以增强语言的平衡感和美感。例如，“海阔凭鱼跃，天高任鸟飞。”</a:t>
            </a:r>
            <a:endParaRPr lang="en-US" sz="1100"/>
          </a:p>
        </p:txBody>
      </p:sp>
      <p:sp>
        <p:nvSpPr>
          <p:cNvPr id="15" name="AutoShape 15"/>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设问</a:t>
            </a:r>
            <a:endParaRPr lang="en-US" sz="1100"/>
          </a:p>
        </p:txBody>
      </p:sp>
      <p:sp>
        <p:nvSpPr>
          <p:cNvPr id="16" name="AutoShape 16"/>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自问自答或只问不答，以引起读者的注意和思考。例如，“什么是幸福？幸福就是猫吃鱼，狗吃肉，奥特曼打小怪兽。”</a:t>
            </a:r>
            <a:endParaRPr lang="en-US" sz="1100"/>
          </a:p>
        </p:txBody>
      </p:sp>
      <p:sp>
        <p:nvSpPr>
          <p:cNvPr id="17" name="AutoShape 17"/>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反问</a:t>
            </a:r>
            <a:endParaRPr lang="en-US" sz="1100"/>
          </a:p>
        </p:txBody>
      </p:sp>
      <p:sp>
        <p:nvSpPr>
          <p:cNvPr id="18" name="AutoShape 18"/>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用疑问的形式表达确定的意思，以加强语气和表达效果。例如，“难道这不是明摆着的事实吗？”</a:t>
            </a:r>
            <a:endParaRPr lang="en-US" sz="1100"/>
          </a:p>
        </p:txBody>
      </p:sp>
      <p:grpSp>
        <p:nvGrpSpPr>
          <p:cNvPr id="19" name="Group 19"/>
          <p:cNvGrpSpPr/>
          <p:nvPr/>
        </p:nvGrpSpPr>
        <p:grpSpPr>
          <a:xfrm>
            <a:off x="5835091" y="2197120"/>
            <a:ext cx="575584" cy="551200"/>
            <a:chOff x="5835091" y="2197120"/>
            <a:chExt cx="575584" cy="551200"/>
          </a:xfrm>
        </p:grpSpPr>
        <p:sp>
          <p:nvSpPr>
            <p:cNvPr id="20" name="Freeform 20"/>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21769" y="3583229"/>
            <a:ext cx="400751" cy="515722"/>
            <a:chOff x="4521769" y="3583229"/>
            <a:chExt cx="400751" cy="515722"/>
          </a:xfrm>
        </p:grpSpPr>
        <p:sp>
          <p:nvSpPr>
            <p:cNvPr id="24" name="Freeform 24"/>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Freeform 25"/>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5877641" y="4747565"/>
            <a:ext cx="490362" cy="514624"/>
            <a:chOff x="5877641" y="4747565"/>
            <a:chExt cx="490362" cy="514624"/>
          </a:xfrm>
        </p:grpSpPr>
        <p:sp>
          <p:nvSpPr>
            <p:cNvPr id="27" name="Freeform 27"/>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高考中常见的修辞手法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比喻与拟人</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1036424" y="1665910"/>
            <a:ext cx="5058967" cy="4264973"/>
          </a:xfrm>
          <a:prstGeom prst="rect">
            <a:avLst/>
          </a:prstGeom>
          <a:solidFill>
            <a:schemeClr val="accent1">
              <a:alpha val="2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rcRect t="7891" b="7891"/>
          <a:stretch>
            <a:fillRect/>
          </a:stretch>
        </p:blipFill>
        <p:spPr>
          <a:xfrm>
            <a:off x="6099052" y="1665911"/>
            <a:ext cx="5058969" cy="4260571"/>
          </a:xfrm>
          <a:prstGeom prst="rect">
            <a:avLst/>
          </a:prstGeom>
        </p:spPr>
      </p:pic>
      <p:grpSp>
        <p:nvGrpSpPr>
          <p:cNvPr id="4" name="Group 4"/>
          <p:cNvGrpSpPr/>
          <p:nvPr/>
        </p:nvGrpSpPr>
        <p:grpSpPr>
          <a:xfrm>
            <a:off x="1352702" y="5392034"/>
            <a:ext cx="382463" cy="382463"/>
            <a:chOff x="1352702" y="5392034"/>
            <a:chExt cx="382463" cy="382463"/>
          </a:xfrm>
        </p:grpSpPr>
        <p:sp>
          <p:nvSpPr>
            <p:cNvPr id="5" name="AutoShape 5"/>
            <p:cNvSpPr/>
            <p:nvPr/>
          </p:nvSpPr>
          <p:spPr>
            <a:xfrm>
              <a:off x="1352702"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6" name="Group 6"/>
          <p:cNvGrpSpPr/>
          <p:nvPr/>
        </p:nvGrpSpPr>
        <p:grpSpPr>
          <a:xfrm>
            <a:off x="2204679" y="5392034"/>
            <a:ext cx="382463" cy="382463"/>
            <a:chOff x="2204679" y="5392034"/>
            <a:chExt cx="382463" cy="382463"/>
          </a:xfrm>
        </p:grpSpPr>
        <p:sp>
          <p:nvSpPr>
            <p:cNvPr id="7" name="AutoShape 7"/>
            <p:cNvSpPr/>
            <p:nvPr/>
          </p:nvSpPr>
          <p:spPr>
            <a:xfrm>
              <a:off x="2204679"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8" name="Group 8"/>
          <p:cNvGrpSpPr/>
          <p:nvPr/>
        </p:nvGrpSpPr>
        <p:grpSpPr>
          <a:xfrm>
            <a:off x="3056534" y="5392034"/>
            <a:ext cx="382463" cy="382463"/>
            <a:chOff x="3056534" y="5392034"/>
            <a:chExt cx="382463" cy="382463"/>
          </a:xfrm>
        </p:grpSpPr>
        <p:sp>
          <p:nvSpPr>
            <p:cNvPr id="9" name="AutoShape 9"/>
            <p:cNvSpPr/>
            <p:nvPr/>
          </p:nvSpPr>
          <p:spPr>
            <a:xfrm>
              <a:off x="3056534"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grpSp>
        <p:nvGrpSpPr>
          <p:cNvPr id="10" name="Group 10"/>
          <p:cNvGrpSpPr/>
          <p:nvPr/>
        </p:nvGrpSpPr>
        <p:grpSpPr>
          <a:xfrm>
            <a:off x="3908511" y="5392034"/>
            <a:ext cx="382463" cy="382463"/>
            <a:chOff x="3908511" y="5392034"/>
            <a:chExt cx="382463" cy="382463"/>
          </a:xfrm>
        </p:grpSpPr>
        <p:sp>
          <p:nvSpPr>
            <p:cNvPr id="11" name="AutoShape 11"/>
            <p:cNvSpPr/>
            <p:nvPr/>
          </p:nvSpPr>
          <p:spPr>
            <a:xfrm>
              <a:off x="3908511" y="5392034"/>
              <a:ext cx="382463" cy="382463"/>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grpSp>
      <p:sp>
        <p:nvSpPr>
          <p:cNvPr id="12" name="AutoShape 12"/>
          <p:cNvSpPr/>
          <p:nvPr/>
        </p:nvSpPr>
        <p:spPr>
          <a:xfrm>
            <a:off x="1352702" y="2211388"/>
            <a:ext cx="4276714" cy="119686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比喻是一种修辞手法，通过相似性将两个不同的事物联系在一起，以便更生动、形象地表达思想情感。</a:t>
            </a:r>
            <a:endParaRPr lang="en-US" sz="1100"/>
          </a:p>
        </p:txBody>
      </p:sp>
      <p:sp>
        <p:nvSpPr>
          <p:cNvPr id="13" name="AutoShape 13"/>
          <p:cNvSpPr/>
          <p:nvPr/>
        </p:nvSpPr>
        <p:spPr>
          <a:xfrm>
            <a:off x="1352702" y="3980984"/>
            <a:ext cx="4276714" cy="122060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比喻能够使抽象的事物具体化，深奥的道理浅显化，增强语言的生动性、形象性和感染力。</a:t>
            </a:r>
            <a:endParaRPr lang="en-US" sz="1100"/>
          </a:p>
        </p:txBody>
      </p:sp>
      <p:sp>
        <p:nvSpPr>
          <p:cNvPr id="14" name="Freeform 14"/>
          <p:cNvSpPr/>
          <p:nvPr/>
        </p:nvSpPr>
        <p:spPr>
          <a:xfrm>
            <a:off x="1422013" y="5461304"/>
            <a:ext cx="243840" cy="243840"/>
          </a:xfrm>
          <a:custGeom>
            <a:rect l="l" t="t" r="r" b="b"/>
            <a:pathLst>
              <a:path w="304800" h="304800">
                <a:moveTo>
                  <a:pt x="242888" y="85725"/>
                </a:moveTo>
                <a:cubicBezTo>
                  <a:pt x="240078" y="85725"/>
                  <a:pt x="237363" y="86077"/>
                  <a:pt x="234725" y="86649"/>
                </a:cubicBezTo>
                <a:cubicBezTo>
                  <a:pt x="233553" y="69304"/>
                  <a:pt x="219256" y="55559"/>
                  <a:pt x="201616" y="55559"/>
                </a:cubicBezTo>
                <a:cubicBezTo>
                  <a:pt x="197663" y="55559"/>
                  <a:pt x="193919" y="56369"/>
                  <a:pt x="190405" y="57636"/>
                </a:cubicBezTo>
                <a:cubicBezTo>
                  <a:pt x="179451" y="40224"/>
                  <a:pt x="160191" y="28575"/>
                  <a:pt x="138113" y="28575"/>
                </a:cubicBezTo>
                <a:cubicBezTo>
                  <a:pt x="104565" y="28575"/>
                  <a:pt x="77410" y="55312"/>
                  <a:pt x="76391" y="88611"/>
                </a:cubicBezTo>
                <a:cubicBezTo>
                  <a:pt x="71923" y="86773"/>
                  <a:pt x="67046" y="85725"/>
                  <a:pt x="61913" y="85725"/>
                </a:cubicBezTo>
                <a:cubicBezTo>
                  <a:pt x="40872" y="85725"/>
                  <a:pt x="23813" y="102784"/>
                  <a:pt x="23813" y="123825"/>
                </a:cubicBezTo>
                <a:cubicBezTo>
                  <a:pt x="23813" y="144323"/>
                  <a:pt x="40034" y="160915"/>
                  <a:pt x="60322" y="161754"/>
                </a:cubicBezTo>
                <a:lnTo>
                  <a:pt x="75600" y="146475"/>
                </a:lnTo>
                <a:lnTo>
                  <a:pt x="91049" y="161925"/>
                </a:lnTo>
                <a:lnTo>
                  <a:pt x="98269" y="161925"/>
                </a:lnTo>
                <a:lnTo>
                  <a:pt x="113709" y="146475"/>
                </a:lnTo>
                <a:lnTo>
                  <a:pt x="129149" y="161925"/>
                </a:lnTo>
                <a:lnTo>
                  <a:pt x="136369" y="161925"/>
                </a:lnTo>
                <a:lnTo>
                  <a:pt x="151809" y="146475"/>
                </a:lnTo>
                <a:lnTo>
                  <a:pt x="167249" y="161925"/>
                </a:lnTo>
                <a:lnTo>
                  <a:pt x="174469" y="161925"/>
                </a:lnTo>
                <a:lnTo>
                  <a:pt x="189909" y="146475"/>
                </a:lnTo>
                <a:lnTo>
                  <a:pt x="205349" y="161925"/>
                </a:lnTo>
                <a:lnTo>
                  <a:pt x="212569" y="161925"/>
                </a:lnTo>
                <a:lnTo>
                  <a:pt x="228009" y="146475"/>
                </a:lnTo>
                <a:lnTo>
                  <a:pt x="243402" y="161868"/>
                </a:lnTo>
                <a:cubicBezTo>
                  <a:pt x="264195" y="161592"/>
                  <a:pt x="280988" y="144694"/>
                  <a:pt x="280988" y="123825"/>
                </a:cubicBezTo>
                <a:cubicBezTo>
                  <a:pt x="280988" y="102784"/>
                  <a:pt x="263928" y="85725"/>
                  <a:pt x="242888" y="85725"/>
                </a:cubicBezTo>
                <a:close/>
                <a:moveTo>
                  <a:pt x="228600" y="157791"/>
                </a:moveTo>
                <a:lnTo>
                  <a:pt x="214941" y="171450"/>
                </a:lnTo>
                <a:lnTo>
                  <a:pt x="202959" y="171450"/>
                </a:lnTo>
                <a:lnTo>
                  <a:pt x="189900" y="158391"/>
                </a:lnTo>
                <a:lnTo>
                  <a:pt x="176841" y="171450"/>
                </a:lnTo>
                <a:lnTo>
                  <a:pt x="164859" y="171450"/>
                </a:lnTo>
                <a:lnTo>
                  <a:pt x="151800" y="158391"/>
                </a:lnTo>
                <a:lnTo>
                  <a:pt x="138741" y="171450"/>
                </a:lnTo>
                <a:lnTo>
                  <a:pt x="126759" y="171450"/>
                </a:lnTo>
                <a:lnTo>
                  <a:pt x="113700" y="158391"/>
                </a:lnTo>
                <a:lnTo>
                  <a:pt x="100641" y="171450"/>
                </a:lnTo>
                <a:lnTo>
                  <a:pt x="88668" y="171450"/>
                </a:lnTo>
                <a:lnTo>
                  <a:pt x="75609" y="158391"/>
                </a:lnTo>
                <a:lnTo>
                  <a:pt x="62541" y="171450"/>
                </a:lnTo>
                <a:lnTo>
                  <a:pt x="61913" y="171450"/>
                </a:lnTo>
                <a:lnTo>
                  <a:pt x="87154" y="276225"/>
                </a:lnTo>
                <a:lnTo>
                  <a:pt x="216932" y="276225"/>
                </a:lnTo>
                <a:lnTo>
                  <a:pt x="242888" y="171450"/>
                </a:lnTo>
                <a:lnTo>
                  <a:pt x="242259" y="171450"/>
                </a:lnTo>
                <a:lnTo>
                  <a:pt x="228600" y="157791"/>
                </a:lnTo>
                <a:close/>
                <a:moveTo>
                  <a:pt x="109538" y="266700"/>
                </a:moveTo>
                <a:lnTo>
                  <a:pt x="89697" y="180975"/>
                </a:lnTo>
                <a:lnTo>
                  <a:pt x="99222" y="180975"/>
                </a:lnTo>
                <a:lnTo>
                  <a:pt x="119063" y="266700"/>
                </a:lnTo>
                <a:lnTo>
                  <a:pt x="109538" y="266700"/>
                </a:lnTo>
                <a:close/>
                <a:moveTo>
                  <a:pt x="128588" y="266700"/>
                </a:moveTo>
                <a:lnTo>
                  <a:pt x="118472" y="180975"/>
                </a:lnTo>
                <a:lnTo>
                  <a:pt x="127997" y="180975"/>
                </a:lnTo>
                <a:lnTo>
                  <a:pt x="138113" y="266700"/>
                </a:lnTo>
                <a:lnTo>
                  <a:pt x="128588" y="266700"/>
                </a:lnTo>
                <a:close/>
                <a:moveTo>
                  <a:pt x="157163" y="266700"/>
                </a:moveTo>
                <a:lnTo>
                  <a:pt x="147638" y="266700"/>
                </a:lnTo>
                <a:lnTo>
                  <a:pt x="147638" y="180975"/>
                </a:lnTo>
                <a:lnTo>
                  <a:pt x="157163" y="180975"/>
                </a:lnTo>
                <a:lnTo>
                  <a:pt x="157163" y="266700"/>
                </a:lnTo>
                <a:close/>
                <a:moveTo>
                  <a:pt x="166688" y="266700"/>
                </a:moveTo>
                <a:lnTo>
                  <a:pt x="176803" y="180975"/>
                </a:lnTo>
                <a:lnTo>
                  <a:pt x="186328" y="180975"/>
                </a:lnTo>
                <a:lnTo>
                  <a:pt x="176213" y="266700"/>
                </a:lnTo>
                <a:lnTo>
                  <a:pt x="166688" y="266700"/>
                </a:lnTo>
                <a:close/>
                <a:moveTo>
                  <a:pt x="195263" y="266700"/>
                </a:moveTo>
                <a:lnTo>
                  <a:pt x="185738" y="266700"/>
                </a:lnTo>
                <a:lnTo>
                  <a:pt x="205378" y="180975"/>
                </a:lnTo>
                <a:lnTo>
                  <a:pt x="214903" y="180975"/>
                </a:lnTo>
                <a:lnTo>
                  <a:pt x="195263" y="2667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73990" y="5461304"/>
            <a:ext cx="243840" cy="243840"/>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9453" y="5461304"/>
            <a:ext cx="243840" cy="243840"/>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77823" y="5461304"/>
            <a:ext cx="243840" cy="243840"/>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352702" y="1804117"/>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9" name="AutoShape 19"/>
          <p:cNvSpPr/>
          <p:nvPr/>
        </p:nvSpPr>
        <p:spPr>
          <a:xfrm>
            <a:off x="1352702" y="359476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作用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比喻的定义及作用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明确指出本体和喻体之间的相似关系，常用“像”、“好像”、“如同”等词语连接。例如：“她的笑容像春天的阳光，温暖而明媚。”</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明喻</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不直接点明本体和喻体之间的相似关系，而是通过词语的选择和搭配来暗示。例如：“他是这个团队的灵魂，没有他，整个团队就像失去了方向的航船。”</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暗喻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借用与本体有相似点的其他事物来代替本体，突出本体的特征。例如：“他是一只披着羊皮的狼，外表温顺，内心狡诈。”</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借喻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比喻的种类与示例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拟人是一种修辞手法，将非人类的事物赋予人类的特点、情感或行为，使其更加生动形象。</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拟人能够增强语言的生动性和形象性，使读者更好地理解和感受所描述的事物，同时也能够表达作者的情感和态度。</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作用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拟人的定义及作用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把植物拟人化</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赋予植物人类的情感或行为。例如：“那棵树像一位孤独的老人，佝偻着身子，默默地守望着这片土地。”</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把动物拟人化</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赋予动物人类的情感或行为。例如：“那只忠诚的狗，每天傍晚都会坐在门前等待主人的归来。”</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把无生物拟人化</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赋予无生物人类的情感或行为。例如：“那座古老的城堡仿佛一位沉默的守护者，静静地矗立在山巅之上，守护着这片土地的历史和文化。”</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6667" b="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7875" r="78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拟人的种类与示例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排比与对偶</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排比是由三个或三个以上结构相似、内容相关、语气一致的短语或句子排列在一起，用来增强语势，强调内容，加重感情的修辞方法。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作用</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排比可以增强语言的气势和节奏感，使文章更加有感染力，让读者印象深刻。在高考中，合理运用排比可以为文章增色不少，提高文章的表达效果。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排比的定义及作用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单句排比</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八路军穿草鞋，把日本鬼子赶下海；解放军穿草鞋，把蒋家王朝踢下台；如今八连穿草鞋，把香风毒雾脚下踩。（三个复句）</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种类</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根据排比元素的不同，排比可以分为成分排比、分句排比和单句排比三种。</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成分排比</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延安的歌声它是黑夜的火把，雪天的煤炭，大旱的甘霖。（三个定语）</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分句排比</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他们的品质是那样的纯洁和高尚，他们的意志是那样的坚韧和刚强，他们的气质是那样的淳朴和谦逊，他们的胸怀是那样的美丽和宽广。（四个分句）</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排比的种类与示例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对偶是用字数相等、结构相同、意义对称的一对短语或句子来表达两个相对应或相近意思的修辞方法。</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对偶可以使语言更加凝练、富有节奏感，增强文章的表现力和感染力。在高考中，恰当运用对偶可以使文章更加工整、美观，提高文章的档次和得分。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对偶的定义及作用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https://d.book118.com/806024143123010043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2024-09-11T11:46:38.903</cp:lastPrinted>
  <dcterms:created xsi:type="dcterms:W3CDTF">2024-09-11T03:46:38Z</dcterms:created>
  <dcterms:modified xsi:type="dcterms:W3CDTF">2024-09-11T03:46:41Z</dcterms:modified>
</cp:coreProperties>
</file>