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5834A-8B28-44E7-B9D2-1BAFFA05C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5AFB9-DFC4-4D68-8A30-DB84526FF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25D9C-3CA7-4AEF-8C12-DD27C7794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03820-EAA3-4176-9348-124D76A71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F2B909-B533-48A5-A74E-D38345CC0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F7FF3-F982-44F0-B100-4E6AD43EC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7BAB5-5DD4-446B-B399-BA6CC266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7B64E-399F-44BE-8873-39BEA6D2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5A7BC-1BCE-4708-A221-90F05D0F2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F3256-DBA9-41C5-B771-1433A7ABB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6C30-CC19-47A4-8E9D-7B0E83D2C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24153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管理思想的发展和管理分析模式(提供)课件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管理思想的发展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管理分析模式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管理思想与模式的融合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管理思想的发展趋势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管理思想与实践的挑战与机遇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管理思想的发展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以效率为中心，强调标准化和专业化。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理论主张通过科学的方法和手段，提高生产效率和工作效率。它强调标准化作业流程，将工作分解为简单的、重复性的任务，并选择最适合完成这些任务的人员。同时，它也提倡专业化的分工，以提高工作效率和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科学管理理论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以人际关系和行为动机为重点，关注员工需求和激励。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行为科学理论关注员工的行为动机和工作满意度，认为员工的工作表现和效率受到需求和激励的影响。该理论主张通过理解和满足员工的需求，以及提供适当的激励来提高工作积极性和效率。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以系统观点为核心，强调组织内外部环境的整体性。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理论将组织视为一个复杂的系统，由多个相互关联的部分组成。该理论强调组织内外部环境的整体性，以及组织与环境之间的相互影响。它主张通过协调组织内各部门之间的关系，以及适应外部环境的变化，来实现组织的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系统管理理论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以灵活性和适应性为重点，强调因地制宜的管理策略。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变管理理论认为管理策略应根据组织所处的环境和情境进行调整。该理论强调灵活性和适应性，主张根据组织的实际情况和需求，选择最适合的管理方法和手段。它认为没有一种通用的管理方法适用于所有情况，管理应根据具体情况进行适当的调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权变管理理论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以创新和变革为核心，强调持续改进和适应性变革。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理论关注组织的创新和变革能力，认为组织应不断适应外部环境的变化并寻求创新。该理论主张通过培养组织的创新能力和变革精神，以及鼓励员工积极参与和推动变革，来实现组织的持续发展和竞争优势。同时，它也强调组织的开放性和包容性，以吸引和保留创新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管理分析模式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战略管理是组织制定、实施和评估战略以实现组织目标的过程。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SWOT分析、五力模型、波士顿矩阵等。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战略管理层次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包括公司层战略、业务层战略和职能层战略。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https://d.book118.com/806024153142010101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2024-09-26T03:47:40.040</cp:lastPrinted>
  <dcterms:created xsi:type="dcterms:W3CDTF">2024-09-25T19:47:40Z</dcterms:created>
  <dcterms:modified xsi:type="dcterms:W3CDTF">2024-09-25T19:47:41Z</dcterms:modified>
</cp:coreProperties>
</file>