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F547E-39F5-4BC8-BE3D-202D6A4FE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E59FC-A254-49BB-B84A-A066D30D2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1B8CD-27B6-47CC-A739-3E3CEB738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A9A5E-B0B6-447F-89AB-526A20879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5D98FC-6F1F-4418-8483-8BCC785D1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DFAB5F-391B-4B25-ABD4-9DC3C25D5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E08BC-9116-420B-AB10-52E515985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CFE3E-1CF6-4DAC-B788-4A177878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C586B-4F9B-4880-B78C-4A5E943EC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F14F7-49B3-4E41-8ABC-AF869A3BC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CD279-8E52-4B35-BA5F-261609690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242001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采购员半年度工作总结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采购任务完成情况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采购流程优化与改进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供应商管理与风险控制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团队建设与协作成果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梳理工作成果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提炼经验教训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明确改进方向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工作总结的目的和意义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对过去半年的工作进行系统梳理，明确采购目标和实际完成情况。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针对工作中出现的问题进行深入分析，找出问题根源，为后续工作提供参考。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总结半年工作中的经验教训，形成宝贵的实践财富，为接下来的工作提供指导。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根据工作总结的结果，明确下半年的改进方向和目标，为制定后续工作计划提供依据。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统计半年内完成的采购项目数量、金额、交货期等指标，评估采购任务的完成情况。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采购任务完成情况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分析采购过程中的成本构成，对比实际成本与预算成本，评估成本控制效果。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成本控制情况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回顾半年内与供应商的合作情况，包括供应商选择、合同签订、供货质量、售后服务等方面，评估供应商管理水平。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供应商管理情况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分析库存结构、库存周转率、库存积压等指标，评估库存管理水平及库存风险。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库存管理情况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半年度工作回顾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根据市场需求、生产计划等因素，制定下半年的采购计划，包括采购项目、数量、预算等。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制定下半年采购计划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加强与供应商的沟通与合作，建立长期稳定的合作关系，提高采购效率和质量。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优化供应商管理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通过优化采购流程、降低采购成本、提高采购效率等措施，加强成本控制，降低企业运营成本。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加强成本控制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完善库存管理制度，加强库存盘点与监控，提高库存周转率，降低库存积压风险。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提升库存管理水平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后续工作计划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采购任务完成情况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371" r="383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根据企业需求和市场调研，制定了详细、合理的采购计划，明确了采购目标、时间节点和预算。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严格按照采购计划进行采购，及时跟进订单进度，确保采购物品按时到达并满足质量要求。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采购执行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制定了有效的成本控制策略，包括集中采购、长期协议、供应商竞价等，降低采购成本。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定期对采购成本进行核算和分析，找出成本偏高的原因，提出改进措施，降低采购成本。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采购成本控制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成本核算与分析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通过市场调研和供应商评价，选择了具有竞争力的优质供应商，建立了稳定的合作关系。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供应商协调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在采购过程中与供应商保持密切沟通，协调解决订单、交货期、质量问题等，确保采购顺利进行。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供应商管理与协调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采购流程优化与改进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采购流程梳理与优化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全面梳理采购流程，明确各环节职责和操作规范，提高采购效率。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建立供应商评价体系，定期评估供应商绩效，确保优质供应商资源。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优化审批流程，提高审批效率，缩短采购周期。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完善风险防控机制，加强对采购过程中可能出现的风险进行识别、评估和预防。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梳理采购流程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优化供应商选择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简化审批流程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推进采购信息系统建设，实现采购全流程电子化、数字化管理。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采购系统建设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数据整合与共享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智能辅助决策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加强与其他业务系统的数据整合与共享，提高信息利用效率。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运用大数据、人工智能等技术，为采购决策提供智能辅助支持。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采购信息系统建设与应用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建立跨部门沟通机制，定期召开协调会议，共同解决采购过程中遇到的问题。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搭建内部协作平台，促进信息共享与协同工作，提高工作效率。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内部协作平台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加强采购知识培训，提高团队专业能力；鼓励团队成员分享经验，促进共同成长。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培训与知识分享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内部沟通与协作机制搭建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https://d.book118.com/806024200134010032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2024-08-31T18:15:51.098</cp:lastPrinted>
  <dcterms:created xsi:type="dcterms:W3CDTF">2024-08-31T10:15:51Z</dcterms:created>
  <dcterms:modified xsi:type="dcterms:W3CDTF">2024-08-31T10:15:53Z</dcterms:modified>
</cp:coreProperties>
</file>