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B8428D-ED5B-4B87-8ABD-DEA4AF4C2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B3AF47-7EBC-49FC-8633-E04CCFA098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544A48-9027-4212-B973-B856A048F3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B9C409-FD13-4B10-8D31-99DE0BD8C2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63CE46-BC41-40FC-93DF-728EEB48D0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69D769-6D21-4C30-8EA6-EA7D8E9763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9F7477-6789-403B-90D8-7885AF128F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FD5E81-5AD0-40B9-9942-32AA4051CA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F559FB-F58E-4349-985B-C7A3144B91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C6BCAF-094B-46A8-97BB-2462BD3BC9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65F589-39CB-4DAE-B6DE-A0A8557EA5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02504415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43473" y="903968"/>
            <a:ext cx="5970206" cy="262767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甲状腺实验室诊断小结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862241" y="1715556"/>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甲状腺实验室诊断方法</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甲状腺实验室诊断结果解读</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甲状腺实验室诊断的临床意义</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甲状腺实验室诊断的挑战与解决方案</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总结与展望</a:t>
            </a:r>
          </a:p>
        </p:txBody>
      </p:sp>
      <p:sp>
        <p:nvSpPr>
          <p:cNvPr id="4" name="TextBox 4"/>
          <p:cNvSpPr txBox="1"/>
          <p:nvPr/>
        </p:nvSpPr>
        <p:spPr>
          <a:xfrm>
            <a:off x="204063" y="448673"/>
            <a:ext cx="1945005" cy="116615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45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193557" y="806285"/>
            <a:ext cx="3649213" cy="55738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77000"/>
              </a:lnSpc>
              <a:spcBef>
                <a:spcPct val="0"/>
              </a:spcBef>
            </a:pPr>
            <a:r>
              <a:rPr lang="en-US" sz="3000" b="1">
                <a:solidFill>
                  <a:schemeClr val="accent1">
                    <a:alpha val="100000"/>
                  </a:scheme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引言</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12" r="314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52" r="316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总结甲状腺实验室诊断的方法和技术，为临床诊断和治疗提供准确、可靠的依据。</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甲状腺疾病是一种常见的内分泌系统疾病，实验室诊断在甲状腺疾病的筛查、诊断和治疗中具有重要作用。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92" r="1329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包括甲状腺素、促甲状腺素等指标的检测方法和临床意义。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甲状腺功能检查</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介绍甲状腺自身抗体的种类、检测方法及与甲状腺疾病的关系。</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甲状腺自身抗体检测</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概述甲状腺超声、核素扫描等影像学检查技术在甲状腺疾病诊断中的应用。</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甲状腺影像学检查</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阐述甲状腺细针穿刺细胞学检查的操作方法、诊断价值及注意事项。</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甲状腺细针穿刺细胞学检查</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甲状腺实验室诊断方法</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625" r="13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甲状腺球蛋白（Tg）测定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反映甲状腺滤泡细胞的完整性和功能状态，用于甲状腺癌的术后监测。</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甲状腺激素测定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包括总T3、总T4、游离T3（FT3）、游离T4（FT4）的测定，反映甲状腺功能状态。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促甲状腺激素（TSH）测定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反映垂体对甲状腺的调节功能，是诊断甲状腺疾病的重要指标。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血清学检测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甲状腺过氧化物酶抗体（TPOAb）测定</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反映甲状腺自身免疫状态，是诊断桥本甲状腺炎的重要指标。</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甲状腺球蛋白抗体（TgAb）测定</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同样反映甲状腺自身免疫状态，与TPOAb联合检测可提高诊断准确性。</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促甲状腺激素受体抗体（TRAb）测定</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用于Graves病的诊断和预后评估。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免疫学检测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分子生物学检测</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基因突变筛查</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针对甲状腺癌相关基因进行突变筛查，有助于甲状腺癌的早期诊断和个性化治疗。</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miRNA表达谱分析</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通过检测甲状腺组织或血液中miRNA的表达水平，辅助甲状腺疾病的诊断和预后评估。</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蛋白质组学分析</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利用蛋白质组学技术检测甲状腺组织或血液中蛋白质的表达和修饰变化，为甲状腺疾病的诊断和治疗提供新的思路和方法。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甲状腺实验室诊断结果解读</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血清TSH（促甲状腺激素）测定：是反映甲状腺功能最敏感的指标。TSH升高提示甲状腺功能减退，TSH降低提示甲状腺功能亢进。</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血清T4（甲状腺素）和T3（三碘甲状腺原氨酸）测定：反映甲状腺合成和分泌甲状腺激素的能力。T4和T3升高提示甲状腺功能亢进，T4和T3降低提示甲状腺功能减退。</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FT4（游离甲状腺素）和FT3（游离三碘甲状腺原氨酸）测定：直接反映甲状腺功能状态，不受TBG（甲状腺素结合球蛋白）影响，对妊娠、雌激素治疗等TBG升高情况下的甲状腺功能判断有重要意义。</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12500" b="12500"/>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甲状腺功能状态评估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TgAb（甲状腺球蛋白抗体）和TPOAb（甲状腺过氧化…</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是诊断自身免疫性甲状腺炎的重要指标。TgAb和TPOAb阳性提示存在自身免疫性甲状腺炎，如桥本甲状腺炎。</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TRAb（TSH受体抗体）测定</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是诊断Graves病的重要指标。TRAb阳性提示存在Graves病，且TRAb滴度与甲亢病情密切相关。</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甲状腺相关抗体分析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https://d.book118.com/806025044150010044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2024-09-13T01:39:45.719</cp:lastPrinted>
  <dcterms:created xsi:type="dcterms:W3CDTF">2024-09-12T17:39:45Z</dcterms:created>
  <dcterms:modified xsi:type="dcterms:W3CDTF">2024-09-12T17:39:47Z</dcterms:modified>
</cp:coreProperties>
</file>