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6040F0C-E052-4B09-AB71-92372B235D6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DAE0C-72FB-4316-B071-BE20D4F42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46E63-DD0D-47D8-B4D8-FD00EEECD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2D48F-9B7B-4F4C-904C-034FB7857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BA99D-8CB7-4980-B1A9-C3D38EB8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1D6CB-6CF4-4260-9C56-E7A49A09D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7CDFC0-0EDD-4CFD-97C7-8A7D68B4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3EF26-F29D-4564-B851-2A9CA8CD2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45F82-1F81-457E-9F80-791D4283A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F05E1-107A-452C-97AE-4EEFCF606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B8A5B-64F1-4930-B251-6187F4435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6CE07-EC7B-4471-83ED-7DD77749A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3E5D92C-EA74-45E6-BAF5-B1BBD0A721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038F027-E5CD-4365-9779-E2F223CA00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3010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保险业安全生产规章制度培训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8888" lnSpcReduction="20000"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保险业安全生产规章制度培训简介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保险业安全生产规章制度培训体系建设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保险业安全生产规章制度培训案例分析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保险业安全生产规章制度培训的挑战与应对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保险业安全生产规章制度培训的实施与监督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保险业安全生产规章制度培训的总结与展望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保险业安全生产规章制度培训简介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保险业安全生产规章制度培训概述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险业安全生产规章制度培训对于保障员工安全、提升安全意识至关重要。培训的目的在于使每位从业人员充分了解各项规章制度，掌握应急处理技能，确保安全生产工作顺利进行。内容涵盖了安全意识培养、事故应急处理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保险业安全生产规章制度培训对象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包括保险销售、理赔等各个岗位的员工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保险从业人员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负责监督、检查保险业安全生产工作的人员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监管部门工作人员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协助管理和执行安全生产规章制度的专业人员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相关安全生产人员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保险业安全生产规章制度培训方式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通过网络平台进行在线学习，灵活方便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实地授课，互动性强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与专业培训机构合作，提供更全面的培训内容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专业培训机构合作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实际操作能力评估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通过模拟场景练习、实战演练评估员工操作能力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反馈与改进机制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建立反馈机制，及时调整培训内容和方式以提高效果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保险业安全生产规章制度培训效果评估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学习成绩评定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通过考试、测评等方式评定培训效果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保险业安全生产规章制度培训的重要性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保证员工在工作中不发生安全事故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保障员工安全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遵守规章制度，确保工作流程顺畅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规范操作行为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使员工对安全生产有正确的认识和重视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保险业安全生产规章制度培训体系建设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保险业安全生产规章制度培训体系框架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险业安全生产规章制度的培训体系框架包括制度建设、培训计划制定、资源配置和培训评估。制度建设是保证培训质量的基础，培训计划制定是保障培训有序进行的重要环节，资源配置和培训评估则是保证培训效果的关键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保险业安全生产规章制度培训体系建设策略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规章制度不断完善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制度优化升级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根据实际需求制定教材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培训教材开发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培训师资专业化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师资队伍建设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提供良好的培训环境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培训设施建设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保险业安全生产规章制度培训体系管理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了解培训对象的需求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培训需求调研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按照计划有序进行培训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合理控制培训费用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培训成本控制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保险业安全生产规章制度培训质量保障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建立培训质量标准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培训标准制定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评估培训的实际效果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监督培训过程的实施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培训过程监督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扩展学习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如何应对培训中的困难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在培训中遇到的挑战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评估培训成果的有效方法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培训成效评估方法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如何有效调查培训需求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培训需求调查技巧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保险业安全生产规章制度培训案例分析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保险公司的安全生产规章制度培训计划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保险公司通过建立完善的安全生产规章制度培训计划，提高员工对安全生产的认识和重视程度，从而降低事故风险，保障公司的稳定发展。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XX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保险公司的培训效果评估与改进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定期评估员工掌握情况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不断优化培训方式和方法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培训对象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监管人员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相关企业员工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实操评估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XX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监管部门的安全生产规章制度培训方案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事故应急处理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法律法规知识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XX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监管部门的培训效果监测与反馈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建立考核评估体系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不断优化培训内容和方法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针对评估结果及时调整培训方向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与企业合作定制教材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提供培训支持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定期听取用户意见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持续改进教材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在业内推广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获得好评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XX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培训机构的安全生产规章制度培训教材开发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教材编写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梳理安全生产知识点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图文并茂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https://d.book118.com/806030100013010104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保险业安全生产规章制度培训</vt:lpstr>
      <vt:lpstr>目录</vt:lpstr>
      <vt:lpstr>第1章 保险业安全生产规章制度培训简介</vt:lpstr>
      <vt:lpstr> </vt:lpstr>
      <vt:lpstr>保险业安全生产规章制度培训对象</vt:lpstr>
      <vt:lpstr>保险业安全生产规章制度培训方式</vt:lpstr>
      <vt:lpstr>保险业安全生产规章制度培训效果评估</vt:lpstr>
      <vt:lpstr>保险业安全生产规章制度培训的重要性</vt:lpstr>
      <vt:lpstr>第2章 保险业安全生产规章制度培训体系建设</vt:lpstr>
      <vt:lpstr> </vt:lpstr>
      <vt:lpstr>保险业安全生产规章制度培训体系建设策略</vt:lpstr>
      <vt:lpstr>保险业安全生产规章制度培训体系管理</vt:lpstr>
      <vt:lpstr>保险业安全生产规章制度培训质量保障</vt:lpstr>
      <vt:lpstr>扩展学习</vt:lpstr>
      <vt:lpstr>第3章 保险业安全生产规章制度培训案例分析</vt:lpstr>
      <vt:lpstr> </vt:lpstr>
      <vt:lpstr>XX保险公司的培训效果评估与改进</vt:lpstr>
      <vt:lpstr>XX监管部门的安全生产规章制度培训方案</vt:lpstr>
      <vt:lpstr>XX监管部门的培训效果监测与反馈</vt:lpstr>
      <vt:lpstr>XX培训机构的安全生产规章制度培训教材开发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2024-09-29T14:56:25.806</cp:lastPrinted>
  <dcterms:created xsi:type="dcterms:W3CDTF">2024-09-29T06:56:25Z</dcterms:created>
  <dcterms:modified xsi:type="dcterms:W3CDTF">2024-09-29T06:56:27Z</dcterms:modified>
</cp:coreProperties>
</file>