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030503-9381-4ADF-A359-36C9E5577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B83AC-0CB8-4291-B7AE-EF08D6A1A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481324-9D5C-4090-BD25-15BB78E58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BD4A70-28F8-4715-81EA-343B5E805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ABAFAA-78F2-40F8-9F91-8DB428E071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CB49C2-E434-4BF7-8744-509F2E0DED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FAA384-F95F-470D-B0E2-6E98B4CC2D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0EB03E-BEC1-4FFC-A81C-7D9CE4DEF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CB70B2-8812-40F1-88A3-FCA436B24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8AF80-4A77-4E8E-9333-87FAE6317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136EB-5182-44A5-A7A0-91A253D61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031051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卫生健康行业疫情防控管理经验总结</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疫情防控管理现状及挑战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卫生健康行业疫情防控管理经验</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疫情防控管理实践案例分析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疫情防控管理效果评估及改进建议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应对突发疫情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本次总结旨在分享卫生健康行业在应对突发疫情过程中的经验和教训，为今后类似事件的防控提供借鉴。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提升防控能力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通过总结过去疫情防控的经验，加强卫生健康系统的应急管理能力，提高防控效率。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促进国际交流与合作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分享中国卫生健康行业在疫情防控方面的经验，加强国际交流与合作，共同应对全球公共卫生挑战。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时间范围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本次总结涵盖自疫情爆发以来至当前的整个时间段。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空间范围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包括全国各级卫生健康行政部门、医疗卫生机构、疾病预防控制机构等。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内容范围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涉及疫情防控的各个方面，包括预警、应急响应、医疗救治、社区防控、资源配置等。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疫情防控管理现状及挑战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新冠病毒全球大流行，各国均受到不同程度影响，部分国家疫情严重。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全球疫情概况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48" r="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中国疫情现状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250" r="25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疫情发展趋势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313" r="2331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经过全国上下共同努力，我国疫情得到有效控制，但仍需保持警惕，防止反弹。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全球疫情发展仍具有不确定性，可能出现新的变异病毒，需要持续关注。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国内外疫情形势分析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疫情期间，医疗资源需求激增，包括医护人员、医疗设备、床位等。</a:t>
            </a:r>
          </a:p>
        </p:txBody>
      </p:sp>
      <p:pic>
        <p:nvPicPr>
          <p:cNvPr id="6" name="Picture 6"/>
          <p:cNvPicPr>
            <a:picLocks noChangeAspect="1"/>
          </p:cNvPicPr>
          <p:nvPr/>
        </p:nvPicPr>
        <p:blipFill>
          <a:blip r:embed="rId2"/>
          <a:srcRect l="14185" r="1418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医疗资源紧张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确保各项防控措施得到有效执行，如戴口罩、保持社交距离、勤洗手等。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防控措施落实</a:t>
            </a:r>
          </a:p>
        </p:txBody>
      </p:sp>
      <p:pic>
        <p:nvPicPr>
          <p:cNvPr id="10" name="Picture 10"/>
          <p:cNvPicPr>
            <a:picLocks noChangeAspect="1"/>
          </p:cNvPicPr>
          <p:nvPr/>
        </p:nvPicPr>
        <p:blipFill>
          <a:blip r:embed="rId3"/>
          <a:srcRect l="10958" r="109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5317" r="253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加强各部门、各机构之间的信息沟通与协作，形成联防联控机制。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信息沟通与协作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卫生健康行业面临的挑战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疫情防控管理是保障人民生命安全的重要措施，可以有效减少感染和传播。</a:t>
            </a:r>
          </a:p>
        </p:txBody>
      </p:sp>
      <p:pic>
        <p:nvPicPr>
          <p:cNvPr id="5" name="Picture 5"/>
          <p:cNvPicPr>
            <a:picLocks noChangeAspect="1"/>
          </p:cNvPicPr>
          <p:nvPr/>
        </p:nvPicPr>
        <p:blipFill>
          <a:blip r:embed="rId2"/>
          <a:srcRect l="6208" r="6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保障人民生命安全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疫情防控管理有助于维护社会稳定，避免疫情对社会造成更大影响。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维护社会稳定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有效的疫情防控管理可以为经济发展提供有力保障，减少疫情对经济的冲击。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促进经济发展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疫情防控管理的重要性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卫生健康行业疫情防控管理经验</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制定科学防控策略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根据疫情形势和病毒特点，制定科学、合理、有效的防控策略，包括病例发现、报告、隔离、治疗等环节。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加强应急物资储备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提前储备必要的医疗物资，如口罩、防护服、检测试剂等，确保应急之需。</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完善组织架构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成立专门的疫情防控领导机构，明确各部门职责，形成高效运转的指挥体系。</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建立健全疫情防控管理体系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加强对医务人员的培训，提高其防控意识和技能水平，确保医疗救治工作的顺利开展。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强化医务人员培训</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根据疫情需要，合理调配医疗卫生人力资源，保障一线救治工作的顺利进行。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合理调配人力资源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为医务人员提供必要的防护措施和装备，减少其感染风险。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加强医务人员防护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加强医疗卫生队伍建设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严格预检分诊制度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实行严格的预检分诊制度，对发热患者进行分类管理，及时发现和隔离疑似病例。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加强医院感染控制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加强医院内部感染控制工作，严格执行消毒隔离制度，防止病毒在医疗机构内传播。</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优化医疗服务流程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优化医疗服务流程，减少患者等待时间和交叉感染风险。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强化医疗卫生服务管理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加强数据共享与协同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加强卫生健康部门与其他相关部门之间的数据共享与协同工作，提高防控工作效率和准确性。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建立疫情监测预警系统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利用信息技术手段建立疫情监测预警系统，实时监测疫情动态和趋势分析。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推进远程医疗服务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利用互联网等信息技术手段推进远程医疗服务，为患者提供便捷、高效的诊疗服务。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推进医疗卫生信息化建设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https://d.book118.com/806031051130010040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2024-09-07T00:21:02.434</cp:lastPrinted>
  <dcterms:created xsi:type="dcterms:W3CDTF">2024-09-06T16:21:02Z</dcterms:created>
  <dcterms:modified xsi:type="dcterms:W3CDTF">2024-09-06T16:21:04Z</dcterms:modified>
</cp:coreProperties>
</file>