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6CE4-0B40-422D-86B9-B18B407D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6E1EC-C4DB-42C2-B300-F8D1A92B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828D4-9801-4098-A032-365DA419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6B612-5208-470B-BC43-8F6456CE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860EB-A200-4B1E-BB91-5C726BDD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54B24-6210-4E31-A589-335A479E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1C57A-7C12-47C8-B392-BCF5C75C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B7E70-AC83-432E-AD8B-2CE7DE15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E00A2-5EA0-4756-B21F-522EE665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D7F5E-D332-436A-94C2-15DDDFF3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7E77A-30BB-44FF-B707-402DB9A4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32132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景区导览信息更新管理流程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景区导览信息现状及问题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更新管理流程设计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信息采集与整理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信息更新与发布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适应景区变化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景区可能因季节、天气、设施维护等原因发生临时性变化，及时更新导览信息能够确保游客获取最新、最准确的信息，避免行程受到影响。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通过更新导览信息，提供更加准确、全面和实时的景区信息，帮助游客更好地了解和规划行程，提升游客满意度和体验质量。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推动智慧旅游发展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随着智慧旅游的兴起，游客对于个性化、智能化的服务需求不断增加。更新导览信息有助于实现智慧旅游的发展目标，提供更加便捷、高效的服务。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导览服务提供商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导览服务提供商如导游、讲解员等，需要获取最新的导览信息，以便为游客提供准确、全面的导览服务。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游客可以通过各种渠道获取最新的导览信息，更好地了解景区情况，规划行程，提升游览体验。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景区管理部门负责导览信息的更新和维护工作，确保信息的准确性和及时性。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景区导览信息现状及问题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部分景区导览标识陈旧、破损，无法提供准确的信息指引。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导览标识不完善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信息更新不及时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多语种服务不足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景区内导览信息更新缓慢，无法及时反映景区最新动态和变化。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针对外国游客的多语种导览信息服务不足，影响游客体验。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当前导览信息情况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部分导览信息存在错误或误导，给游客带来不便。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导览信息未能覆盖景区的全部景点和服务设施，游客难以获取全面信息。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信息不全面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导览信息主要以文字形式呈现，缺乏图文并茂的多媒体展示方式。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信息呈现方式单一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优化导览信息有助于提升游客在景区的游览体验，提高游客满意度。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完善的导览信息有助于吸引更多游客前来游览，推动景区旅游业的发展。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适应信息化趋势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随着信息技术的不断发展，景区导览信息的更新和管理也需要与时俱进。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更新管理流程设计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确保更新后的导览信息易于理解、使用，提供直观、简洁的界面和操作流程。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保证导览信息的实时更新，确保游客获取最新、最准确的景区信息。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确保更新的导览信息准确无误，避免因错误信息给游客带来不便或误导。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考虑到未来景区发展和变化，设计具有一定灵活性和可扩展性的更新流程。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信息审核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设立专门的审核团队，对整理后的信息进行审核，确保信息的真实性和可靠性。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收集景区最新的导览信息，包括景点介绍、开放时间、门票价格、交通指南等。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信息整理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对收集到的信息进行分类、整理，确保信息的准确性和完整性。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将审核通过的信息发布到景区导览系统，包括电子导览屏、手机APP等渠道。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信息反馈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收集游客对更新后的导览信息的反馈，及时进行调整和优化。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流程框架及关键节点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加强信息审核机制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引入更先进的自然语言处理技术和人工智能算法，提高信息审核的准确性和效率。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完善游客反馈机制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建立更完善的游客反馈渠道和处理机制，及时了解并解决游客在使用导览信息过程中遇到的问题。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实现多渠道信息发布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拓展信息发布渠道，包括社交媒体、语音导览等，提高信息的覆盖率和可达性。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提高信息收集效率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通过自动化工具或第三方平台实现信息的自动抓取和整理，减少人工干预。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信息采集与整理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关注景区在社交媒体平台上的官方账号，获取实时发布的资讯和活动信息。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旅游指南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现场采集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通过景区官方网站发布的信息，包括最新动态、活动通知、景点介绍等。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通过现场勘查、拍摄照片和视频等方式，获取景区实际环境、设施和服务等方面的信息。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收集各类旅游指南、手册和地图等资料，获取景区全面详细的介绍和导览信息。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信息采集渠道及方式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https://d.book118.com/806032132225010044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2024-09-13T10:24:14.157</cp:lastPrinted>
  <dcterms:created xsi:type="dcterms:W3CDTF">2024-09-13T02:24:14Z</dcterms:created>
  <dcterms:modified xsi:type="dcterms:W3CDTF">2024-09-13T02:24:16Z</dcterms:modified>
</cp:coreProperties>
</file>