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65E2B-4854-4A90-BE19-CB7966AF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B3065-1A73-43F1-954C-C5CB864FC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1688-823C-4701-AC73-BC15AE4D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48C4C-B822-4F62-97FE-65B3F388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B219C-37A8-49B6-A72C-55DF27FCE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45276-E47C-446C-A0DD-8A9458851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A4E88-C9CB-4555-831D-4A1A81780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8AE83-54DF-49F2-A7E0-5B54AE45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BAA02-E283-4C99-9703-FD7F8D38D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4EB6B-BED1-4799-92FA-F44A7464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34E42-AED8-4EDA-9248-9A39C7FE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3214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员组长竞选PPT\n## 1.自我介绍与工作经历\n### 1.1个人信息与背景介绍\n### 1.2护理工作经验分享\n### 1.3过去工作中的成就与收获\n## 2.为什么竞选护理员组长\n### 2.1对护理工作的热情与执着\n### 2.2竞选组长的动机与目标\n### 2.3期望为团队带来的改变与贡献\n## 3.护理员组长的职责与要求\n### 3.1护理员组长的职责范围\n### 3.2护理员组长应具备的能力与素质\n### 3.3未来护理员组长的重点工作\n## 4.过去工作经验中的团队协作与管理\n### 4.1团队合作的经验与教训\n### 4.2团队管理的策略与方法\n### 4.3激发团队潜能，提高工作效率\n## 5.未来工作计划与目标\n### 5.1短期工作计划与目标\n### 5.2中长期工作计划与目标\n### 5.3持续改进与优化的措施\n## 6.结束语\n### 6.1感谢大家的关注与支持\n### 6.2期待与大家共同努力，共创美好未来\n### 6.3请大家提问与建议，共同探讨护理工作的发展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护理员组长竞选PPT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自我介绍与工作经历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个人信息与背景介绍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姓名：张三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年龄：30岁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学历：大专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专业：护理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工作年限：5年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第一年：护士助理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第二年：护士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第三年：护理组长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第四年：护理主管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第五年：护理员组长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荣誉与奖项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优秀护士奖：2018年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优秀护理组长奖：2019年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优秀护理主管奖：2020年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负责病人日常生活护理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配合医生进行治疗工作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关注病人心理需求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病房护理工作</a:t>
                </a:r>
                <a:endParaRPr/>
              </a:p>
            </p:txBody>
          </p:sp>
        </p:grpSp>
        <p:grpSp>
          <p:nvGrpSpPr>
            <p:cNvPr id="23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应对突发状况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抢救病人生命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协助医生完成手术</a:t>
                </a:r>
                <a:endParaRPr/>
              </a:p>
            </p:txBody>
          </p:sp>
          <p:sp>
            <p:nvSpPr>
              <p:cNvPr id="24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急诊护理工作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负责护理团队管理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4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护理管理工作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护理工作经验分享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成全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成功抢救濒危病人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优化护理工作流程</a:t>
                </a:r>
                <a:endParaRPr/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收获   -积累了丰富的护理经验
  -提升了团队协作能力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培养了良好的沟通能力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过去工作中的成就与收获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为什么竞选护理员组长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对护理工作的热情与执着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热衷于护理事业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关爱病人，传递温暖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为护理事业发展贡献自己的力量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执着于护理工作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面对困难，永不放弃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追求卓越，不断提高自己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为病人提供优质的护理服务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动机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为了更好地服务病人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为了提升护理团队水平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为了实现个人价值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创建和谐的护理工作环境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竞选组长的动机与目标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改变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提升护理团队的专业水平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改善护理工作环境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提高病人满意度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贡献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为护理团队提供技术支持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为护理团队提供培训资源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为护理团队提供发展机会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期望为团队带来的改变与贡献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护理员组长的职责与要求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护理员组长的职责范围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负责护理团队管理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监督护理工作质量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解决护理工作中的问题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负责护理服务质量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确保病人得到优质的护理服务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妥善处理病人投诉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沟通协调能力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良好的沟通能力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护理员组长应具备的能力与素质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未来护理员组长的重点工作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提高病人满意度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提升护理团队凝聚力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加强团队建设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关注护理人员成长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提供发展机会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https://d.book118.com/806032145010010050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护理员组长竞选PPT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2024-09-15T02:52:38.798</cp:lastPrinted>
  <dcterms:created xsi:type="dcterms:W3CDTF">2024-09-14T18:52:38Z</dcterms:created>
  <dcterms:modified xsi:type="dcterms:W3CDTF">2024-09-14T18:52:40Z</dcterms:modified>
</cp:coreProperties>
</file>