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BF60E-2DA2-4D29-939D-BF5F2B994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C1003-BB6E-4167-B073-B84E01BF2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A9B77-1FD2-4946-AFBD-1D17B097D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5426DA-73B1-48E7-8F87-CB071D7DF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4B9CDC-1303-4381-8983-492A1AE45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9E80EF-5723-42B1-B6AB-FB954E6DE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C45309-5DF3-4AF8-892E-8586EFE05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7CA06-D172-4B39-A6A0-4669420DE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2BB9BE-6ACF-4D21-95D1-EDA3520C0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E618B-6BC8-4D0D-B3AA-DF48D3613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9F747-DF1E-41D2-A31C-3851B4AE0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033004202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经典实用有价值的企业管理培训课件品牌之树速培法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品牌之树速培法概述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品牌之树的构建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品牌之树的成长与维护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品牌之树速培法的实践案例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品牌之树速培法的未来展望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品牌之树速培法概述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品牌之树速培法是一种以树状结构展示品牌要素，帮助企业快速理解品牌建设的方法。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简明直观、层次分明、便于理解、操作性强。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品牌之树速培法的定义与特点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强调品牌核心价值的提炼与传播。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重视品牌形象的统一与差异化。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关注品牌与消费者之间的互动与沟通。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品牌之树速培法的核心理念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用于培训员工，提高品牌意识和管理能力。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品牌策划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市场推广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用于梳理品牌要素，制定品牌战略和传播计划。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用于指导市场推广活动，提升品牌知名度和美誉度。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品牌之树速培法的应用场景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品牌之树的构建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企业文化是品牌之树的根基，它决定了品牌的基因和发展方向。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企业的灵魂，它包含了企业的使命、愿景、价值观和行为准则。一个强大的企业文化能够激发员工的归属感和自豪感，为品牌的发展提供源源不断的动力。企业文化建设需要从企业高层做起，通过言传身教和制度建设来落实，以确保员工在日常工作中践行企业文化的价值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品牌之树的根基：企业文化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产品与服务是品牌之树的主干，它支撑着整个品牌的成长和发展。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是品牌与消费者直接接触的媒介，它们的质量、创新性和差异化决定了消费者对品牌的认知和忠诚度。企业需要不断优化产品设计和功能，提升服务质量，以满足消费者的需求和期望。同时，企业还需要关注产品的市场定位和竞争环境，制定合理的定价策略和营销策略，以扩大市场份额和提高品牌影响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品牌之树的枝干：产品与服务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品牌形象与口碑是品牌之树的果实，它们体现了品牌的价值和影响力。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与口碑是消费者对品牌的认知和评价，它们直接影响着消费者的购买决策。企业需要通过品牌传播和公关活动来塑造积极的品牌形象和口碑，提高品牌知名度和美誉度。同时，企业还需要关注消费者需求和市场变化，及时调整品牌策略，以保持品牌的竞争力和市场地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品牌之树的果实：品牌形象与口碑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品牌之树的成长与维护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https://d.book118.com/806033004202010032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2024-08-31T23:38:43.742</cp:lastPrinted>
  <dcterms:created xsi:type="dcterms:W3CDTF">2024-08-31T15:38:43Z</dcterms:created>
  <dcterms:modified xsi:type="dcterms:W3CDTF">2024-08-31T15:38:45Z</dcterms:modified>
</cp:coreProperties>
</file>