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807C6-0BD5-4C23-B04D-8A49D4320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5BC7A-C6AD-4E33-84E1-9D5864012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22FE7-7C0F-4088-9FAF-F93B5ED0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68DC5-7BFB-4692-BE5B-74804312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836FF-F534-4304-93F7-8AD550D53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2AC97-6E88-421F-942E-DB39F3DA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4515B-1DEE-45B8-801A-C8BE3C5BD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90245-CA6B-4726-83C9-E888729BA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2CFC4-196D-41EF-9984-EC7F246B3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F9863-7F43-492C-8F49-22FFF542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268DC-454A-47E9-B7B5-8B015D3A2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33201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怎么预防肥胖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健康心理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" r="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适量摄入脂肪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选择健康的脂肪来源，如橄榄油、鱼油和坚果，同时控制饱和脂肪和反式脂肪的摄入。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保持饮食多样化，摄入足够的蔬菜、水果、全谷类、蛋白质和低脂奶制品，以满足身体对各种营养素的需求。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合理安排每餐的食物分量，避免过量摄入热量，以预防肥胖。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平衡膳食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控制餐后零食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餐后零食往往是高热量、高脂肪、高糖分的食物，应尽量避免或选择低热量、健康的零食。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适量减少主食摄入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减少主食的摄入量，特别是精制碳水化合物的摄入，有助于控制总热量摄入。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减少高热量食物的摄入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尽量避免或限制高热量食物，如糖果、蛋糕和油炸食品的摄入。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控制热量摄入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蔬菜和水果是膳食纤维的主要来源，应尽量多吃。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多吃蔬菜和水果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全谷类食品含有丰富的膳食纤维，可以作为主食的选择。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选择全谷类食品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豆类和坚果也是膳食纤维的良好来源，可以适量摄入。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适量摄入豆类和坚果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47" r="1054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控制甜饮料的摄入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尽量避免或限制高糖饮料的摄入，如碳酸饮料、果汁饮料等。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减少油炸食品的摄入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油炸食品往往含有高脂肪和高热量，应尽量少吃或不吃。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警惕隐藏的糖分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一些加工食品中可能含有隐藏的糖分，应仔细查看食品标签，避免摄入过多糖分。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减少高糖、高脂肪食物的摄入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定期进行有氧运动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有氧运动可以提高心肺功能，加速新陈代谢，帮助燃烧脂肪，预防肥胖。建议每周进行至少150分钟的中等强度有氧运动，如快走、跑步、游泳等。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长期坚持有氧运动可以增强身体的耐力和免疫力，降低慢性病的风险，提高生活质量。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肌肉力量训练有助于增加肌肉量和代谢率，减少脂肪的储存，预防肥胖。建议每周进行至少2次全身肌肉力量训练，包括推、拉、蹲、举等动作。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肌肉力量训练不仅有助于减肥，还可以改善身体形态，增强自信心和自尊心。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增加肌肉力量训练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104617" y="2410655"/>
            <a:ext cx="2995145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日常活动量对预防肥胖也非常重要。除了有计划地进行运动外，还应该尽量选择步行、骑自行车、爬楼梯等低强度活动方式，以增加日常的热量消耗。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4656281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保持一定的日常活动量可以促进新陈代谢，提高能量消耗，减少脂肪的储存，有助于预防肥胖。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348613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预防肥胖还需要注意饮食和心理因素。合理安排膳食结构，控制热量摄入，避免过度饮食和暴饮暴食；保持积极乐观的心态，避免压力和焦虑等负面情绪对饮食的影响；建立健康的生活习惯和行为模式，从多方面综合预防肥胖的发生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保持日常活动量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https://d.book118.com/806033201100010041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2024-09-08T04:48:51.090</cp:lastPrinted>
  <dcterms:created xsi:type="dcterms:W3CDTF">2024-09-07T20:48:51Z</dcterms:created>
  <dcterms:modified xsi:type="dcterms:W3CDTF">2024-09-07T20:48:52Z</dcterms:modified>
</cp:coreProperties>
</file>