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Repared!$A$1:$A$1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Repared!$B$1:$B$2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Repared!$C$1:$C$2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Repared!$D$1:$D$1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Repared!$E$1:$E$2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Repared!$F$1:$F$2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Repared!$G$1:$G$1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Repared!$H$1:$H$2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Repared!$I$1:$I$2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Repared!$J$1:$J$1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Repared!$K$1:$K$2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Repared!$L$1:$L$2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Repared!$M$1:$M$1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Repared!$N$1:$N$2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Repared!$O$1:$O$2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Repared!$P$1:$P$1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Repared!$Q$1:$Q$2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Repared!$R$1:$R$2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Repared!$S$1:$S$1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Repared!$T$1:$T$2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Repared!$U$1:$U$2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Repared!$V$1:$V$1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Repared!$W$1:$W$2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Repared!$X$1:$X$2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Repared!$Y$1:$Y$1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Repared!$Z$1:$Z$2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Repared!$[$1:$[$2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Repared!$\$1:$\$1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Repared!$]$1:$]$2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Repared!$^$1:$^$2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Repared!$_$1:$_$1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Repared!$`$1:$`$2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Repared!$a$1:$a$2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Repared!$b$1:$b$1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Repared!$c$1:$c$2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Repared!$d$1:$d$2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Repared!$e$1:$e$1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Repared!$f$1:$f$2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Repared!$g$1:$g$2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Repared!$h$1:$h$1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Repared!$i$1:$i$2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Repared!$j$1:$j$2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Repared!$k$1:$k$1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Repared!$l$1:$l$2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Repared!$m$1:$m$2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Repared!$n$1:$n$1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Repared!$o$1:$o$2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Repared!$p$1:$p$2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Repared!$q$1:$q$1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Repared!$r$1:$r$2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Repared!$s$1:$s$2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Repared!$t$1:$t$1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Repared!$u$1:$u$2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Repared!$v$1:$v$2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Repared!$w$1:$w$1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Repared!$x$1:$x$2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Repared!$y$1:$y$2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Repared!$z$1:$z$1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Repared!${$1:${$2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Repared!$|$1:$|$2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Repared!$}$1:$}$1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Repared!$~$1:$~$2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Repared!$$1:$$2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Repared!$$1:$$1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Repared!$$1:$$2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Repared!$$1:$$2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Repared!$$1:$$1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Repared!$$1:$$2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Repared!$$1:$$2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Repared!$$1:$$1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Repared!$$1:$$2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Repared!$$1:$$2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87F44E2-C8EF-4E29-927E-C149BCB08B9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A5A474-996A-4A5D-9A2F-6BD2C0A69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39881-9DCF-46B8-8283-6E71F7488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7A89D-C1C1-4285-AD5C-FAB2058E4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4E0B9F-5699-48B6-B02B-C3B446AC6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51A254-5BB5-4147-B40B-69E1835DD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62F27A-1F76-4499-96D5-1E7355FFB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BF1C52-798D-452C-A5AA-EDFE65F9F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76CC3C-9811-4B09-9FB3-B210CBCB6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DDB62C-2EC8-414F-8DB4-3981E9AC5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95895-6580-49F9-A3BF-6C4C68894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3707A5-54C3-4B04-B65D-442100807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87A569-1656-41AB-BEF7-4E916B7D4FE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ACF2214-3541-46FD-A66D-E75016A06EE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Relationship Id="rId4" Type="http://schemas.openxmlformats.org/officeDocument/2006/relationships/chart" Target="../charts/chart3.xml" /><Relationship Id="rId5" Type="http://schemas.openxmlformats.org/officeDocument/2006/relationships/chart" Target="../charts/char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5.xml" /><Relationship Id="rId3" Type="http://schemas.openxmlformats.org/officeDocument/2006/relationships/chart" Target="../charts/chart6.xml" /><Relationship Id="rId4" Type="http://schemas.openxmlformats.org/officeDocument/2006/relationships/chart" Target="../charts/chart7.xml" /><Relationship Id="rId5" Type="http://schemas.openxmlformats.org/officeDocument/2006/relationships/chart" Target="../charts/chart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9.xml" /><Relationship Id="rId3" Type="http://schemas.openxmlformats.org/officeDocument/2006/relationships/chart" Target="../charts/chart10.xml" /><Relationship Id="rId4" Type="http://schemas.openxmlformats.org/officeDocument/2006/relationships/chart" Target="../charts/chart11.xml" /><Relationship Id="rId5" Type="http://schemas.openxmlformats.org/officeDocument/2006/relationships/chart" Target="../charts/char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3.xml" /><Relationship Id="rId3" Type="http://schemas.openxmlformats.org/officeDocument/2006/relationships/chart" Target="../charts/chart14.xml" /><Relationship Id="rId4" Type="http://schemas.openxmlformats.org/officeDocument/2006/relationships/chart" Target="../charts/chart15.xml" /><Relationship Id="rId5" Type="http://schemas.openxmlformats.org/officeDocument/2006/relationships/chart" Target="../charts/char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7.xml" /><Relationship Id="rId3" Type="http://schemas.openxmlformats.org/officeDocument/2006/relationships/chart" Target="../charts/chart18.xml" /><Relationship Id="rId4" Type="http://schemas.openxmlformats.org/officeDocument/2006/relationships/chart" Target="../charts/chart19.xml" /><Relationship Id="rId5" Type="http://schemas.openxmlformats.org/officeDocument/2006/relationships/chart" Target="../charts/chart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1.xml" /><Relationship Id="rId3" Type="http://schemas.openxmlformats.org/officeDocument/2006/relationships/chart" Target="../charts/chart22.xml" /><Relationship Id="rId4" Type="http://schemas.openxmlformats.org/officeDocument/2006/relationships/chart" Target="../charts/chart23.xml" /><Relationship Id="rId5" Type="http://schemas.openxmlformats.org/officeDocument/2006/relationships/chart" Target="../charts/chart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034023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礼貌待人成就职场出色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513792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5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礼貌表现在职场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礼貌的职场好处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礼貌在升职面试中的重要性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礼貌在团队合作中的作用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41"/>
          <p:cNvSpPr/>
          <p:nvPr/>
        </p:nvSpPr>
        <p:spPr>
          <a:xfrm rot="10800000" flipV="1">
            <a:off x="360" y="2880"/>
            <a:ext cx="1206360" cy="1256400"/>
          </a:xfrm>
          <a:custGeom>
            <a:gdLst>
              <a:gd name="textAreaLeft" fmla="*/ 0 w 1206360"/>
              <a:gd name="textAreaRight" fmla="*/ 1206720 w 1206360"/>
              <a:gd name="textAreaTop" fmla="*/ 360 h 1256400"/>
              <a:gd name="textAreaBottom" fmla="*/ 1257120 h 1256400"/>
            </a:gd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DBACE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9080" tIns="19080" rIns="19080" bIns="19080" anchor="ctr">
            <a:noAutofit/>
          </a:bodyPr>
          <a:lstStyle/>
          <a:p>
            <a:pPr algn="ctr" defTabSz="412920">
              <a:lnSpc>
                <a:spcPct val="100000"/>
              </a:lnSpc>
            </a:pPr>
            <a:endParaRPr lang="en-US" sz="1500" b="0" strike="noStrike" spc="-1">
              <a:solidFill>
                <a:srgbClr val="000000"/>
              </a:solidFill>
              <a:latin typeface="Helvetica Light"/>
              <a:ea typeface="Helvetica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礼貌待人的重要性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了解社交礼仪的重要性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礼貌是人与人之间相互尊重的表现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打造职业形象的必备素质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礼貌对于职场成功至关重要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建立积极的人际互动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礼貌可以促进良好的人际关系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95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礼貌待人的益处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展现出色的职场风采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提升个人形象和职业素质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扩展职业发展的空间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增加职场人脉和机会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促进团队共同目标的实现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增强团队合作和工作效率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06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07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08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09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10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11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12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3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14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15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16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17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18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9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20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21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22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23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24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25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6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27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8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9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30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31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32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33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34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35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36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38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保持耐心和友好态度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保持冷静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保持礼貌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注意言行举止的得体和合适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避免冲动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注意细节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礼貌待人的原则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尊重他人的感受和利益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关注他人需求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考虑他人感受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1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152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153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54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155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56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57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8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159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60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161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162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63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64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65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166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167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168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69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0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71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172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3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4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75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176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77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178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179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80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81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礼貌待人的实践方法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在职场中，通过主动问候和微笑，可以营造和谐的氛围；同时，注意言辞和态度，展现出专业和礼貌；善于倾听和尊重他人观点，可以建立良好的沟通和合作关系。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87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8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8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礼貌表现在职场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用词得体，避免冒犯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注意言辞和措辞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保持冷静，寻求共识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避免冲突和争吵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倾听他人意见，表达清晰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善于倾听和表达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03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礼貌待人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重视他人付出的努力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尊重他人的工作和贡献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团队合作，共同进步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善于与同事合作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团队利益至上，集体荣誉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不争功夺利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14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15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16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17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18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19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20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21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22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23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24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25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26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27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28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29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30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31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32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33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34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35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36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37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38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39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40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41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42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43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44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6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47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尊重他人意见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尊重多元观点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协商共识方案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0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避免情绪化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保持冷静理性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理性讨论解决方案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3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避免私人攻击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专业交流，尊重对方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礼貌解决问题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6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7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冷静分析问题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客观了解问题本质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避免情绪干扰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9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260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261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62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263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64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65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66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267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68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269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270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71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72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73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274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275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276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77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78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79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280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81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82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83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284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85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286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287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88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89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0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9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礼貌反馈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在反馈他人时，要注意表达真诚和建设性的意见，尊重对方的努力和成就。帮助他人改进和提升，促进个人和团队的共同成长。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95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9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礼貌的职场好处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提升职业声誉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建立良好人际关系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赢得同事和领导尊重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提升晋升机会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个人职业发展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311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2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3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14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团队合作和协调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增进工作质量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17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20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增强工作效率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3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24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减少误解和冲突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促进顺畅沟通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避免工作延误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6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327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328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29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330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1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32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33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334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35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336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337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38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39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40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341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342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343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44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5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46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347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48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49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50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351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52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353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354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55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56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创造良好工作氛围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8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建立和谐氛围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激发工作激情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员工积极性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367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68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69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70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71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2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73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74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75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76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77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78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79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0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81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82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83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84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85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6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87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88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89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90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91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92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93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94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95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96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97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8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0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增加人际关系网络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通过礼貌的待人方式，可以拓展人际关系网络，为职业发展开拓更多机会。建立良好人脉关系，并利用人际资源，助力职业生涯成功。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403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4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40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礼貌在升职面试中的重要性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8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0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1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面试礼貌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在面试中，展现出适当的礼貌态度可以给面试官留下良好印象，包括礼貌的言谈举止和尊重面试官的时间和工作。面试礼貌是职场中进步和成功的第一步。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展现出恰当的礼貌态度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413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https://d.book118.com/806034023012010104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151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Helvetica Light</vt:lpstr>
      <vt:lpstr>DejaVu Sans</vt:lpstr>
      <vt:lpstr>Office Theme</vt:lpstr>
      <vt:lpstr>礼貌待人成就职场出色</vt:lpstr>
      <vt:lpstr>目录</vt:lpstr>
      <vt:lpstr>第1章 简介</vt:lpstr>
      <vt:lpstr>礼貌待人的重要性</vt:lpstr>
      <vt:lpstr>礼貌待人的益处</vt:lpstr>
      <vt:lpstr>礼貌待人的原则</vt:lpstr>
      <vt:lpstr> </vt:lpstr>
      <vt:lpstr>第2章 礼貌表现在职场</vt:lpstr>
      <vt:lpstr>礼貌沟通</vt:lpstr>
      <vt:lpstr>礼貌待人</vt:lpstr>
      <vt:lpstr>礼貌解决问题</vt:lpstr>
      <vt:lpstr> </vt:lpstr>
      <vt:lpstr>第3章 礼貌的职场好处</vt:lpstr>
      <vt:lpstr>提升职业声誉</vt:lpstr>
      <vt:lpstr>增强工作效率</vt:lpstr>
      <vt:lpstr>创造良好工作氛围</vt:lpstr>
      <vt:lpstr> </vt:lpstr>
      <vt:lpstr>第4章 礼貌在升职面试中的重要性</vt:lpstr>
      <vt:lpstr>展现出恰当的礼貌态度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2024-09-29T14:04:58.437</cp:lastPrinted>
  <dcterms:created xsi:type="dcterms:W3CDTF">2024-09-29T06:04:58Z</dcterms:created>
  <dcterms:modified xsi:type="dcterms:W3CDTF">2024-09-29T06:05:01Z</dcterms:modified>
</cp:coreProperties>
</file>