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ADAAD-018A-4BB4-8D3C-9D9F6F27C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439FA-5851-4486-A4BB-3C5D147F3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40C12-D4DF-4C40-9B97-AE94BE377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5D177-4673-42F6-948C-7037CF7E5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9E2783-19F0-40E6-99DD-68B591A1B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50A1AD-7489-46A8-8F46-6D02A72D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E434F1-9B45-4E3C-A8D1-B24B3A66C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02E0E-2824-43D1-A339-CFECD135B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CC76B-CDC3-4CAE-92D7-5A81D95D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55D7F-24C4-451C-A0E8-3C83AEC2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8FE15-CC70-4A8A-AD38-79122A763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image" Target="../media/image30.png" /><Relationship Id="rId13" Type="http://schemas.openxmlformats.org/officeDocument/2006/relationships/tags" Target="../tags/tag340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40111001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亲密关系急救箱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急救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关系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关系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亲密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亲密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信任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沟通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实用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维护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处理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大家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建立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解决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一些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亲密关系急救箱》是一本关于改善和维护亲密关系的实用指南。这本书主要针对那些在亲密关系中遇到困难，或者希望改善和加强他们关系的读者。通过深入浅出的方式，本书提供了一系列实用的技巧和策略，帮助读者解决诸如沟通问题、争吵、信任危机、个人成长等常见问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指出，亲密关系需要双方的共同努力和维护。书中强调了有效沟通的重要性，并提供了实用的沟通技巧，如倾听、表达感受和需求等。作者还指出，处理争吵的正确方式是理解和接纳对方的情绪，而不是指责或逃避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信任是任何关系的基础，特别是亲密关系。作者详细阐述了如何建立和维护信任，包括诚实、透明和负责任的行为。同时，书中也探讨了如何处理信任危机，提供了一些实用的建议，如开放式沟通、相互支持和恢复信任的步骤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个人成长在亲密关系中也起着至关重要的作用。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作者认为，双方都需要在关系中保持独立和成长。书中提供了一些策略，如自我反省、自我照顾、以及个人发展的方法，以帮助读者在关系中保持平衡和满足。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《亲密关系急救箱》还涵盖了一些其他重要的主题，如解决冲突、处理界限问题、建立共同目标和价值观等。通过这些内容，本书旨在帮助读者建立更健康、更充实、更有意义的亲密关系。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亲密关系急救箱》是一本非常实用的指南，为那些希望改善和维护亲密关系的人们提供了宝贵的指导和建议。无论大家是在寻找解决冲突的方法，还是想提升大家和伴侣之间的信任和沟通，这本书都将为大家提供有益的见解和工具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亲密关系急救箱》是一本关于如何建立和维护健康、积极、有效的亲密关系的指南。这本书的作者通过多年的心理咨询经验和深入研究，为读者提供了一系列实用的技巧和策略，帮助他们在与伴侣相处时更好地沟通、理解和支持对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“在一段亲密关系中，最重要的不是你们的关系状态，而是你们如何处理和解决关系中的问题。”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“沟通是建立健康亲密关系的基石。有效的沟通需要技巧和耐心，但只要你愿意花时间和精力去学习和实践，就能够掌握它。”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“在一段关系中，冲突和差异是不可避免的。关键是如何处理它们。通过积极的方式来解决冲突，可以加强你们之间的信任和。”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“支持是建立健康亲密关系的另一个重要方面。支持并不意味着盲目地赞同对方的观点或行为，而是意味着在对方需要的时候给予鼓励、理解和帮助。”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“在一段亲密关系中，自我成长和发展也是非常重要的。只有当你成为更好的自己，才能更好地支持和理解对方。”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“记住，建立健康亲密关系需要时间和努力。没有一蹴而就的方法，只有通过不断的实践和学习，才能让你们的亲密关系更加美好和稳定。”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https://d.book118.com/806040111001010040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亲密关系急救箱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2024-09-06T02:56:05.115</cp:lastPrinted>
  <dcterms:created xsi:type="dcterms:W3CDTF">2024-09-05T18:56:05Z</dcterms:created>
  <dcterms:modified xsi:type="dcterms:W3CDTF">2024-09-05T18:56:12Z</dcterms:modified>
</cp:coreProperties>
</file>