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9BC07-1983-4E07-B4FC-116F9D32D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3175-1026-4218-A321-9E2BEF68D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67B25-8309-454F-8C99-D5E26195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FA210-AFE9-4020-8D5F-B84F6941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05193-60DC-443E-92A3-3F632EBB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B83BC-DB47-4CFF-A824-A22E5C601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46114-488A-40A8-8A37-4106827D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BFA68-8102-4986-8DFD-679B3608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C6660-59E1-4706-A313-F35B96E9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32305-92F0-439A-9179-96EE7BA2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9C29-57DB-46A5-B143-A3B9428C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0155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车间技术提升年计划完善工艺标准化管理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工艺标准化管理概述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工艺标准化管理实施计划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提升车间技术水平，提高产品质量和生产效率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适应市场需求变化，增强企业竞争力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推动工艺标准化管理，降低生产成本和浪费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设备老化，技术落后，生产效率低下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工艺不规范，产品质量不稳定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" r="55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技术人才缺乏，创新能力不足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工艺标准化管理概述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工艺标准化的定义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工艺标准化是指在生产过程中，对工艺流程、操作规范、设备参数等进行统一规定和优化，以提高生产效率、降低成本、保证产品质量的一种管理方法。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工艺标准化是企业管理体系的重要组成部分，它涉及到企业的生产、技术、质量等多个方面，是企业实现持续改进和不断提升竞争力的重要手段。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通过优化工艺流程和操作规范，减少无效劳动和浪费，提高生产效率和设备利用率。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通过标准化管理，降低原材料消耗和能源消耗，减少废品和返工，从而降低生产成本。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通过统一的工艺标准和操作规范，确保产品质量的稳定性和一致性，提高产品合格率。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工艺标准化为企业提供了创新的基础和平台，有利于企业不断开发新产品、新技术和新工艺。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工艺标准化的重要性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根据产品特性和生产要求，制定科学合理的工艺标准，包括工艺流程、操作规范、设备参数等。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制定工艺标准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定期对工艺标准进行评估和改进，不断完善和优化工艺流程和操作规范，以适应市场变化和企业发展需求。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对全体员工进行工艺标准化的宣传和培训，提高员工对工艺标准化的认识和重视程度。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宣传和培训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将工艺标准落实到生产现场，加强对生产过程的监督和检查，确保员工严格遵守工艺标准。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实施和监督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工艺标准化的实施步骤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更新老旧设备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淘汰落后、高能耗的设备，引入先进、高效的新设备，提高生产效率和产品质量。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设备智能化改造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对现有设备进行智能化改造，实现远程监控、故障诊断和自动调整等功能，提高设备运行稳定性和生产效率。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完善设备维护体系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建立设备定期维护、保养和检修制度，确保设备处于良好状态，减少故障停机时间。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对现有工艺流程进行全面梳理，找出瓶颈环节和浪费环节，提出优化建议。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引入新工艺技术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积极引入先进的工艺技术，提高生产效率和产品质量，降低生产成本。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根据工艺流程和产品特点，优化车间生产布局，减少物料搬运和等待时间，提高生产效率。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建立技能评价体系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建立员工技能评价体系和激励机制，鼓励员工不断提高自身技能水平。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定期开展操作技能培训和竞赛活动，提高员工操作技能水平和熟练程度。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引入先进操作方法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积极引入先进的操作方法和工具，如精益生产、六西格玛等，提高员工工作效率和产品质量。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工艺标准化管理实施计划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https://d.book118.com/806040155123010043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2024-09-11T11:48:32.764</cp:lastPrinted>
  <dcterms:created xsi:type="dcterms:W3CDTF">2024-09-11T03:48:32Z</dcterms:created>
  <dcterms:modified xsi:type="dcterms:W3CDTF">2024-09-11T03:48:34Z</dcterms:modified>
</cp:coreProperties>
</file>