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CB478-A51F-4D9C-BD25-29F70411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C0D9F-A156-44FA-AB73-A0021132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7B9DA-2175-4D9B-9035-950E2F691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C2049-5BD4-4846-AB85-685BBDEA8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9DF39-F695-4579-B8B6-D5B01DF95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44B5E-94BF-4A13-AA60-8D40E25D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22F45-EAE4-442E-A49C-CE7E25C5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C2A8B-018C-45E8-BCA6-3BC760DA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97DBE-B773-42CF-959D-90BF2E84F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DA073-9F98-4FF0-84FA-155430320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7985C-B1CE-4489-B58F-7AC13919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40241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设备管理制度与高效运营的关系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高效运营的关键因素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设备管理制度与高效运营的关系分析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设备管理制度的优化建议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高效运营的提升策略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通过建立完善的设备管理制度，提高设备的使用效率，减少故障率，延长设备使用寿命。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提升设备管理水平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确保设备在安全的状态下运行，防止因设备故障导致的生产事故。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优化设备管理流程，提高生产效率，降低运营成本，增强企业竞争力。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促进企业高效运营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规范设备管理行为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降低设备运营成本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0" b="14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460" r="144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明确设备管理的职责、权限和工作流程，避免管理混乱和随意操作。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通过合理的设备配置、调度和维护保养，提高设备的利用率和生产效率。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通过科学的设备管理，减少设备故障和维修费用，降低企业运营成本。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确保设备在安全的状态下运行，防止因设备故障导致的生产事故和人员伤亡。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建立明确的设备采购流程，包括需求提出、市场调研、供应商选择、价格谈判、合同签订等环节，确保采购活动的透明度和合规性。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验收标准明确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制定详细的设备验收标准，包括设备性能、质量、安全等方面的要求，确保采购的设备符合预期并满足使用需求。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81" r="105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制定设备使用操作规范，明确设备的正确使用方法、操作步骤和注意事项，确保设备的安全、稳定运行。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使用操作规范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建立设备维护保养计划，定期对设备进行检查、保养和维修，延长设备使用寿命，提高设备运行效率。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维修响应机制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建立设备维修响应机制，对设备故障进行及时响应和处理，减少设备停机时间，保障生产运营的连续性。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保养规范与流程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制定设备保养规范和流程，明确保养周期、保养内容和保养标准，确保设备的良好状态和性能。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建立设备报废评估标准，对老旧、损坏严重或技术性能落后的设备进行评估，决定是否进行报废处理。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报废评估标准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制定设备更新计划和预算，根据企业发展战略和市场需求，合理规划设备的更新和升级，提高企业竞争力。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更新计划与预算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设备报废与更新制度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高效运营的关键因素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高性能设备能够更快地完成任务，提高生产效率。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合理安排设备使用计划，提高设备利用率，避免闲置浪费。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设备利用率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减少设备故障停机时间，确保设备连续稳定运行。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故障记录与分析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建立设备故障记录，分析故障原因，为改进设备管理和维护提供依据。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通过定期维护和保养，降低设备故障率。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运用先进的故障诊断技术，及时发现并处理设备故障。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维护费用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降低设备维护费用，提高维护效率，减少不必要的浪费。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加强设备维护人员培训，提高维护技能水平，降低维护成本。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制定合理的设备维护计划，确保设备维护及时、有效。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设备维护成本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设备管理人员应具备丰富的设备管理知识和经验，能够制定科学合理的设备管理方案。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设备管理人员应具备良好的沟通协调能力，与相关部门和人员保持密切联系和协作。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设备管理人员应具备创新意识和能力，不断探索和改进设备管理方法和技术。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设备管理人员素质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https://d.book118.com/806040241011010045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2024-09-13T17:27:41.835</cp:lastPrinted>
  <dcterms:created xsi:type="dcterms:W3CDTF">2024-09-13T09:27:41Z</dcterms:created>
  <dcterms:modified xsi:type="dcterms:W3CDTF">2024-09-13T09:27:44Z</dcterms:modified>
</cp:coreProperties>
</file>