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C6B15-5FC9-418B-BB9D-876D51A3A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C1C9D-4B96-49A8-A6F1-34FF63155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02595-F0BE-4666-8254-6B45BEEF7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D8BE1-C2E7-4043-84C5-C2FD3F918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67A61-E596-4192-8192-AB38BFB43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63C429-953C-4DB8-B11E-1FE871869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85084-3C3F-46E9-9313-722D2E292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400D5-60A8-4A13-9E99-591C5B69E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90090-BFED-48EE-835D-22DFB2300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D11F3-801B-4790-9316-F5290704F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70E9C-A4E5-454D-AF66-04461F23F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4202215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丝瓜产品项目创业计划书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3005" y="3288030"/>
            <a:ext cx="2785988" cy="4004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3005" y="3754755"/>
            <a:ext cx="2785988" cy="4004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产品创新与定位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营销策略与推广渠道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生产管理与供应链优化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财务规划与风险评估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团队建设与人力资源配置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28" r="31028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丝瓜产品种类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目前市场上主要的丝瓜产品有丝瓜水、丝瓜霜、丝瓜面膜等护肤品，以及丝瓜络等生活用品。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市场分布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丝瓜产品市场主要集中在亚洲地区，尤其在中国，丝瓜的种植面积和产量均居世界前列。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销售情况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近年来，随着消费者对天然、环保、健康产品的需求增加，丝瓜产品的销量不断攀升。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丝瓜产品市场现状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消费者对产品品质和安全性的要求越来越高，丝瓜产品需要符合相关法规和标准，确保产品质量安全。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天然环保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消费者越来越关注产品的天然性和环保性，丝瓜作为一种天然植物，符合这一需求趋势。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健康养生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丝瓜产品具有保湿、美白、抗衰老等功效，符合消费者对健康养生的追求。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据调查，全球丝瓜产品市场规模逐年扩大，预计未来几年将保持稳步增长。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随着消费者对天然、环保、健康产品的需求增加，以及丝瓜种植技术的不断提高，丝瓜产品市场有望进一步扩大。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增长预测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目前丝瓜产品市场上，国内外品牌众多，竞争较为激烈。其中，国内品牌在丝瓜种植和产品研发方面具有一定优势。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国内外知名的丝瓜产品品牌包括XX、XX等。这些品牌在产品研发、品质控制、营销推广等方面具有较大投入。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产品创新与定位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鲜嫩、口感清爽，含有丰富的营养成分，如维生素C、膳食纤维等。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新鲜丝瓜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经过晒干处理的丝瓜，口感韧劲十足，炖汤、煲粥佳品。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丝瓜干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提取丝瓜精华，口感清爽，具有消暑解渴、美白保湿等功效。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丝瓜汁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丝瓜产品类型与特点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有机种植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采用无化肥、无农药的有机种植方式，确保产品绿色、健康。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独特工艺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开发新型丝瓜干制作工艺，保留丝瓜原始营养成分，提升口感。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多元化产品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推出丝瓜汁、丝瓜美容面膜等衍生品，满足消费者多元化需求。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创新点与差异化优势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关注健康的家庭主妇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对食品安全性要求较高，追求绿色、健康的饮食方式。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美容护肤人群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关注皮肤保养，追求自然、无刺激性的护肤品。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养生爱好者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注重食疗养生，追求天然、营养丰富的食品。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目标用户群体定位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根据产品生产成本，加上合理利润，制定价格。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参考市场上同类产品价格，结合产品品质和差异化优势，制定有竞争力的价格。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根据目标用户群体的消费心理和预期价格，制定符合市场需求的价格。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顾客导向定价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产品定价策略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营销策略与推广渠道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打造健康、美味、高品质的丝瓜产品品牌，满足消费者对健康饮食的需求。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视觉识别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设计独特的品牌LOGO、包装和宣传物料，提升品牌识别度。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口号与理念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提出简洁明了、易于记忆的品牌口号和理念，传递品牌价值。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品牌建设与定位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在搜索引擎、门户网站投放广告，吸引潜在客户。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在微博、微信等社交媒体平台发布产品信息和活动动态，与消费者互动，提升品牌影响力。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在主流媒体投放电视广告，提高品牌知名度。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传统媒体与社交媒体营销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策划有趣的互动游戏、问答、抽奖等活动，吸引用户参与并分享，提高品牌曝光度。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参加农产品博览会、美食节等展会，举办品鉴会、烹饪大赛等活动，让消费者现场体验产品，提升品牌美誉度。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https://d.book118.com/806042022155010042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2024-09-10T06:50:09.528</cp:lastPrinted>
  <dcterms:created xsi:type="dcterms:W3CDTF">2024-09-09T22:50:09Z</dcterms:created>
  <dcterms:modified xsi:type="dcterms:W3CDTF">2024-09-09T22:50:11Z</dcterms:modified>
</cp:coreProperties>
</file>