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DDDBA-C96E-4171-AD01-9BF86F61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21484-AB8A-4F97-9748-819D1692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246E3-FD3F-45FD-90F7-F34F362D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589EB-EFC7-461A-A5CA-1B8E22A96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56517-96BE-47F7-B905-BD118BDCD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EA59E-1B91-463A-9A23-E4D37910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ECAFF-ED75-4E22-A416-4AB489FA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9671F-DA04-44E2-887C-A1DEBD09A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4E15B-2255-47FA-838C-798C73EC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6F399-8B18-4354-BF37-E0C1ACCC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67304-91A3-4C12-9B54-99C990F0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43214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头面部撕脱伤疾病查房PPT课件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头面部撕脱伤是一种严重的面部创伤，通常由车祸、跌落、殴打等事故引起。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根据撕脱组织的范围和程度，可分为完全性撕脱和部分性撕脱。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当外力作用在头部或面部时，皮肤和软组织受到强烈牵拉，导致皮肤与深层组织分离。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主要原因包括交通事故、高处跌落、机械故障、爆炸等意外事故。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撕脱伤的部位通常在头皮、面部和颈部，表现为皮肤撕裂、组织缺损、出血和疼痛。严重者可伴有颅骨骨折、脑损伤等。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根据患者的病史、体格检查和必要的辅助检查，如X线、CT等，可以确诊头面部撕脱伤。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用于预防和治疗感染，根据伤口情况和医生的建议选择合适的抗生素。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缓解疼痛，提高患者的舒适度。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止痛药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用于缓解过敏反应。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抗过敏药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清理伤口，去除坏死组织，预防感染。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清创术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植皮术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组织移植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修复皮肤缺损，促进伤口愈合。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利用其他部位的皮肤、肌肉等组织移植到伤口处，恢复头面部的功能和外观。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如红外线照射、超声波治疗等，促进血液循环和伤口愈合。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针对头面部功能受损的患者，进行语言、吞咽、咀嚼等方面的康复训练。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头面部撕脱伤往往会给患者带来较大的心理压力和恐惧感，因此心理治疗也是治疗中不可忽视的一部分。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https://d.book118.com/806043214025010032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2024-08-31T01:25:22.312</cp:lastPrinted>
  <dcterms:created xsi:type="dcterms:W3CDTF">2024-08-30T17:25:22Z</dcterms:created>
  <dcterms:modified xsi:type="dcterms:W3CDTF">2024-08-30T17:25:24Z</dcterms:modified>
</cp:coreProperties>
</file>