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.xml" /><Relationship Id="rId3" Type="http://schemas.openxmlformats.org/officeDocument/2006/relationships/image" Target="../media/image3.png" /><Relationship Id="rId4" Type="http://schemas.openxmlformats.org/officeDocument/2006/relationships/tags" Target="../tags/tag5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.xml" /><Relationship Id="rId3" Type="http://schemas.openxmlformats.org/officeDocument/2006/relationships/image" Target="../media/image2.png" /><Relationship Id="rId4" Type="http://schemas.openxmlformats.org/officeDocument/2006/relationships/tags" Target="../tags/tag7.xml" /><Relationship Id="rId5" Type="http://schemas.openxmlformats.org/officeDocument/2006/relationships/image" Target="../media/image3.png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image" Target="../media/image3.png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image" Target="../media/image3.png" /><Relationship Id="rId4" Type="http://schemas.openxmlformats.org/officeDocument/2006/relationships/tags" Target="../tags/tag14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5.xml" /><Relationship Id="rId3" Type="http://schemas.openxmlformats.org/officeDocument/2006/relationships/image" Target="../media/image2.png" /><Relationship Id="rId4" Type="http://schemas.openxmlformats.org/officeDocument/2006/relationships/tags" Target="../tags/tag16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7.xml" /><Relationship Id="rId3" Type="http://schemas.openxmlformats.org/officeDocument/2006/relationships/image" Target="../media/image3.png" /><Relationship Id="rId4" Type="http://schemas.openxmlformats.org/officeDocument/2006/relationships/tags" Target="../tags/tag18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1.xml" /><Relationship Id="rId3" Type="http://schemas.openxmlformats.org/officeDocument/2006/relationships/image" Target="../media/image3.png" /><Relationship Id="rId4" Type="http://schemas.openxmlformats.org/officeDocument/2006/relationships/tags" Target="../tags/tag22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6.xml" /><Relationship Id="rId3" Type="http://schemas.openxmlformats.org/officeDocument/2006/relationships/image" Target="../media/image3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10" Type="http://schemas.openxmlformats.org/officeDocument/2006/relationships/tags" Target="../tags/tag3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33.xml" /><Relationship Id="rId4" Type="http://schemas.openxmlformats.org/officeDocument/2006/relationships/image" Target="../media/image3.png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41.xml" /><Relationship Id="rId4" Type="http://schemas.openxmlformats.org/officeDocument/2006/relationships/image" Target="../media/image3.png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0.xml" /><Relationship Id="rId4" Type="http://schemas.openxmlformats.org/officeDocument/2006/relationships/image" Target="../media/image3.png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10" Type="http://schemas.openxmlformats.org/officeDocument/2006/relationships/tags" Target="../tags/tag65.xml" /><Relationship Id="rId11" Type="http://schemas.openxmlformats.org/officeDocument/2006/relationships/tags" Target="../tags/tag6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9.xml" /><Relationship Id="rId4" Type="http://schemas.openxmlformats.org/officeDocument/2006/relationships/image" Target="../media/image3.png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68.xml" /><Relationship Id="rId4" Type="http://schemas.openxmlformats.org/officeDocument/2006/relationships/image" Target="../media/image3.png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79.xml" /><Relationship Id="rId4" Type="http://schemas.openxmlformats.org/officeDocument/2006/relationships/image" Target="../media/image3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9DEBB-EE51-4F2E-B3D7-9A292FA8E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6DB3E-6C03-47B8-B6AD-1B855A23E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F09EA-F76A-4261-8693-BF71C9500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7B80E-5674-4233-B046-F0180EB85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F7B8AB-1DAF-4FF3-B5EE-1F3F3CBE8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3F2D46-9F65-407E-96C8-7E5E72F06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46CFD3-B29C-4E72-B43A-F78D57C82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D7D8C-0C89-42CB-9C82-6B57C0C99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89C76-43B6-41C1-BD0F-CD142846F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EA041-5F12-4CC2-A926-4D5079047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6E034-06EF-41CD-B613-F0A6A8D96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2"/>
          <p:cNvSpPr/>
          <p:nvPr>
            <p:ph type="ctrTitle" idx="2" hasCustomPrompt="1"/>
            <p:custDataLst>
              <p:tags r:id="rId3"/>
            </p:custDataLst>
          </p:nvPr>
        </p:nvSpPr>
        <p:spPr>
          <a:xfrm>
            <a:off x="6299269" y="2095765"/>
            <a:ext cx="4825365" cy="1846659"/>
          </a:xfrm>
        </p:spPr>
        <p:txBody>
          <a:bodyPr vert="horz" wrap="square" lIns="0" tIns="0" rIns="0" bIns="0" rtlCol="0" anchor="b" anchorCtr="0">
            <a:normAutofit lnSpcReduction="10000"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6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Arial" pitchFamily="34" charset="0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3"/>
          <p:cNvSpPr/>
          <p:nvPr>
            <p:ph type="subTitle" idx="3" hasCustomPrompt="1"/>
            <p:custDataLst>
              <p:tags r:id="rId4"/>
            </p:custDataLst>
          </p:nvPr>
        </p:nvSpPr>
        <p:spPr>
          <a:xfrm>
            <a:off x="6299269" y="4115857"/>
            <a:ext cx="4826000" cy="370205"/>
          </a:xfrm>
        </p:spPr>
        <p:txBody>
          <a:bodyPr vert="horz" wrap="square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2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  <a:sym typeface="Arial" pitchFamily="34" charset="0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15153" y="1811319"/>
            <a:ext cx="2439665" cy="323535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标题 5"/>
          <p:cNvSpPr>
            <a:spLocks noGrp="1"/>
          </p:cNvSpPr>
          <p:nvPr>
            <p:ph type="ctrTitle" idx="2" hasCustomPrompt="1"/>
            <p:custDataLst>
              <p:tags r:id="rId7"/>
            </p:custDataLst>
          </p:nvPr>
        </p:nvSpPr>
        <p:spPr>
          <a:xfrm>
            <a:off x="4521871" y="3613741"/>
            <a:ext cx="6857365" cy="582930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160" b="1" i="0" u="none" strike="noStrike" kern="1200" cap="none" spc="3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乐喵体W" panose="00020600040101010101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9" name="副标题 7"/>
          <p:cNvSpPr>
            <a:spLocks noGrp="1"/>
          </p:cNvSpPr>
          <p:nvPr>
            <p:ph type="subTitle" idx="3" hasCustomPrompt="1"/>
            <p:custDataLst>
              <p:tags r:id="rId8"/>
            </p:custDataLst>
          </p:nvPr>
        </p:nvSpPr>
        <p:spPr>
          <a:xfrm>
            <a:off x="4521871" y="4261441"/>
            <a:ext cx="6857365" cy="1669926"/>
          </a:xfrm>
        </p:spPr>
        <p:txBody>
          <a:bodyPr vert="horz" wrap="square" lIns="0" tIns="0" rIns="0" bIns="0" rtlCol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8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228" y="1234440"/>
            <a:ext cx="3309682" cy="43891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幼圆" panose="02010509060101010101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占位符 4"/>
          <p:cNvSpPr/>
          <p:nvPr>
            <p:ph type="body" idx="1" hasCustomPrompt="1"/>
            <p:custDataLst>
              <p:tags r:id="rId3"/>
            </p:custDataLst>
          </p:nvPr>
        </p:nvSpPr>
        <p:spPr>
          <a:xfrm>
            <a:off x="6604687" y="2463322"/>
            <a:ext cx="4825403" cy="640394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7" name="标题 5"/>
          <p:cNvSpPr/>
          <p:nvPr>
            <p:ph type="title" hasCustomPrompt="1"/>
            <p:custDataLst>
              <p:tags r:id="rId4"/>
            </p:custDataLst>
          </p:nvPr>
        </p:nvSpPr>
        <p:spPr>
          <a:xfrm>
            <a:off x="6604053" y="3256115"/>
            <a:ext cx="4826038" cy="1138555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1" i="0" u="none" strike="noStrike" kern="1200" cap="none" spc="7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294600" y="302400"/>
            <a:ext cx="11602796" cy="625318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00" y="3024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7310" y="58355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4827588" cy="68687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266039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5029200"/>
            <a:ext cx="12189600" cy="182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914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2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3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0" y="959400"/>
            <a:ext cx="12189600" cy="49391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61" y="-10801"/>
            <a:ext cx="1753527" cy="175352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04461"/>
            <a:ext cx="1753527" cy="175352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25" Type="http://schemas.openxmlformats.org/officeDocument/2006/relationships/tags" Target="../tags/tag112.xml" /><Relationship Id="rId26" Type="http://schemas.openxmlformats.org/officeDocument/2006/relationships/tags" Target="../tags/tag113.xml" /><Relationship Id="rId27" Type="http://schemas.openxmlformats.org/officeDocument/2006/relationships/tags" Target="../tags/tag114.xml" /><Relationship Id="rId28" Type="http://schemas.openxmlformats.org/officeDocument/2006/relationships/tags" Target="../tags/tag115.xml" /><Relationship Id="rId29" Type="http://schemas.openxmlformats.org/officeDocument/2006/relationships/tags" Target="../tags/tag116.xml" /><Relationship Id="rId3" Type="http://schemas.openxmlformats.org/officeDocument/2006/relationships/image" Target="../media/image2.png" /><Relationship Id="rId30" Type="http://schemas.openxmlformats.org/officeDocument/2006/relationships/tags" Target="../tags/tag117.xml" /><Relationship Id="rId31" Type="http://schemas.openxmlformats.org/officeDocument/2006/relationships/tags" Target="../tags/tag118.xml" /><Relationship Id="rId32" Type="http://schemas.openxmlformats.org/officeDocument/2006/relationships/tags" Target="../tags/tag119.xml" /><Relationship Id="rId33" Type="http://schemas.openxmlformats.org/officeDocument/2006/relationships/tags" Target="../tags/tag120.xml" /><Relationship Id="rId34" Type="http://schemas.openxmlformats.org/officeDocument/2006/relationships/tags" Target="../tags/tag121.xml" /><Relationship Id="rId35" Type="http://schemas.openxmlformats.org/officeDocument/2006/relationships/tags" Target="../tags/tag122.xml" /><Relationship Id="rId36" Type="http://schemas.openxmlformats.org/officeDocument/2006/relationships/tags" Target="../tags/tag123.xml" /><Relationship Id="rId37" Type="http://schemas.openxmlformats.org/officeDocument/2006/relationships/tags" Target="../tags/tag124.xml" /><Relationship Id="rId38" Type="http://schemas.openxmlformats.org/officeDocument/2006/relationships/tags" Target="../tags/tag125.xml" /><Relationship Id="rId4" Type="http://schemas.openxmlformats.org/officeDocument/2006/relationships/tags" Target="../tags/tag92.xml" /><Relationship Id="rId5" Type="http://schemas.openxmlformats.org/officeDocument/2006/relationships/image" Target="../media/image3.png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1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tags" Target="../tags/tag126.xml" /><Relationship Id="rId5" Type="http://schemas.openxmlformats.org/officeDocument/2006/relationships/image" Target="../media/image3.png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4.xml" /><Relationship Id="rId30" Type="http://schemas.openxmlformats.org/officeDocument/2006/relationships/tags" Target="../tags/tag160.xml" /><Relationship Id="rId31" Type="http://schemas.openxmlformats.org/officeDocument/2006/relationships/tags" Target="../tags/tag161.xml" /><Relationship Id="rId32" Type="http://schemas.openxmlformats.org/officeDocument/2006/relationships/tags" Target="../tags/tag162.xml" /><Relationship Id="rId33" Type="http://schemas.openxmlformats.org/officeDocument/2006/relationships/tags" Target="../tags/tag163.xml" /><Relationship Id="rId34" Type="http://schemas.openxmlformats.org/officeDocument/2006/relationships/tags" Target="../tags/tag164.xml" /><Relationship Id="rId35" Type="http://schemas.openxmlformats.org/officeDocument/2006/relationships/tags" Target="../tags/tag165.xml" /><Relationship Id="rId36" Type="http://schemas.openxmlformats.org/officeDocument/2006/relationships/tags" Target="../tags/tag166.xml" /><Relationship Id="rId37" Type="http://schemas.openxmlformats.org/officeDocument/2006/relationships/tags" Target="../tags/tag167.xml" /><Relationship Id="rId38" Type="http://schemas.openxmlformats.org/officeDocument/2006/relationships/tags" Target="../tags/tag168.xml" /><Relationship Id="rId39" Type="http://schemas.openxmlformats.org/officeDocument/2006/relationships/tags" Target="../tags/tag169.xml" /><Relationship Id="rId4" Type="http://schemas.openxmlformats.org/officeDocument/2006/relationships/tags" Target="../tags/tag135.xml" /><Relationship Id="rId40" Type="http://schemas.openxmlformats.org/officeDocument/2006/relationships/tags" Target="../tags/tag170.xml" /><Relationship Id="rId41" Type="http://schemas.openxmlformats.org/officeDocument/2006/relationships/tags" Target="../tags/tag171.xml" /><Relationship Id="rId42" Type="http://schemas.openxmlformats.org/officeDocument/2006/relationships/tags" Target="../tags/tag172.xml" /><Relationship Id="rId43" Type="http://schemas.openxmlformats.org/officeDocument/2006/relationships/tags" Target="../tags/tag173.xml" /><Relationship Id="rId44" Type="http://schemas.openxmlformats.org/officeDocument/2006/relationships/tags" Target="../tags/tag174.xml" /><Relationship Id="rId45" Type="http://schemas.openxmlformats.org/officeDocument/2006/relationships/tags" Target="../tags/tag175.xml" /><Relationship Id="rId46" Type="http://schemas.openxmlformats.org/officeDocument/2006/relationships/tags" Target="../tags/tag176.xml" /><Relationship Id="rId47" Type="http://schemas.openxmlformats.org/officeDocument/2006/relationships/tags" Target="../tags/tag177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3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tags" Target="../tags/tag178.xml" /><Relationship Id="rId5" Type="http://schemas.openxmlformats.org/officeDocument/2006/relationships/image" Target="../media/image3.png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image" Target="../media/image10.png" /><Relationship Id="rId7" Type="http://schemas.openxmlformats.org/officeDocument/2006/relationships/tags" Target="../tags/tag188.xml" /><Relationship Id="rId8" Type="http://schemas.openxmlformats.org/officeDocument/2006/relationships/image" Target="../media/image11.png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image" Target="../media/image10.png" /><Relationship Id="rId7" Type="http://schemas.openxmlformats.org/officeDocument/2006/relationships/tags" Target="../tags/tag195.xml" /><Relationship Id="rId8" Type="http://schemas.openxmlformats.org/officeDocument/2006/relationships/image" Target="../media/image11.png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5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tags" Target="../tags/tag200.xml" /><Relationship Id="rId5" Type="http://schemas.openxmlformats.org/officeDocument/2006/relationships/image" Target="../media/image3.png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Relationship Id="rId4" Type="http://schemas.openxmlformats.org/officeDocument/2006/relationships/tags" Target="../tags/tag208.xml" /><Relationship Id="rId5" Type="http://schemas.openxmlformats.org/officeDocument/2006/relationships/image" Target="../media/image3.png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7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png" /><Relationship Id="rId4" Type="http://schemas.openxmlformats.org/officeDocument/2006/relationships/tags" Target="../tags/tag213.xml" /><Relationship Id="rId5" Type="http://schemas.openxmlformats.org/officeDocument/2006/relationships/image" Target="../media/image3.png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png" /><Relationship Id="rId4" Type="http://schemas.openxmlformats.org/officeDocument/2006/relationships/tags" Target="../tags/tag218.xml" /><Relationship Id="rId5" Type="http://schemas.openxmlformats.org/officeDocument/2006/relationships/image" Target="../media/image3.png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7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.png" /><Relationship Id="rId4" Type="http://schemas.openxmlformats.org/officeDocument/2006/relationships/tags" Target="../tags/tag223.xml" /><Relationship Id="rId5" Type="http://schemas.openxmlformats.org/officeDocument/2006/relationships/image" Target="../media/image3.png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.png" /><Relationship Id="rId4" Type="http://schemas.openxmlformats.org/officeDocument/2006/relationships/tags" Target="../tags/tag228.xml" /><Relationship Id="rId5" Type="http://schemas.openxmlformats.org/officeDocument/2006/relationships/image" Target="../media/image3.png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7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.png" /><Relationship Id="rId4" Type="http://schemas.openxmlformats.org/officeDocument/2006/relationships/tags" Target="../tags/tag233.xml" /><Relationship Id="rId5" Type="http://schemas.openxmlformats.org/officeDocument/2006/relationships/image" Target="../media/image3.png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2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.png" /><Relationship Id="rId4" Type="http://schemas.openxmlformats.org/officeDocument/2006/relationships/tags" Target="../tags/tag238.xml" /><Relationship Id="rId5" Type="http://schemas.openxmlformats.org/officeDocument/2006/relationships/image" Target="../media/image3.png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image" Target="../media/image1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4400011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 flipH="1">
            <a:off x="6299269" y="4757465"/>
            <a:ext cx="4825366" cy="0"/>
          </a:xfrm>
          <a:prstGeom prst="line">
            <a:avLst/>
          </a:prstGeom>
          <a:ln>
            <a:solidFill>
              <a:schemeClr val="dk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5"/>
          <p:cNvSpPr/>
          <p:nvPr>
            <p:ph type="ctrTitle" idx="2"/>
            <p:custDataLst>
              <p:tags r:id="rId4"/>
            </p:custDataLst>
          </p:nvPr>
        </p:nvSpPr>
        <p:spPr>
          <a:xfrm>
            <a:off x="841375" y="1285875"/>
            <a:ext cx="11190605" cy="1064260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rgbClr val="FFFF00"/>
                </a:solidFill>
                <a:latin typeface="仿宋" panose="02010609060101010101" charset="-122"/>
                <a:ea typeface="微软雅黑"/>
                <a:cs typeface="+mj-ea"/>
              </a:rPr>
              <a:t>埃及四千年珍宝</a:t>
            </a:r>
            <a:endParaRPr lang="zh-CN" altLang="en-US" sz="4800">
              <a:solidFill>
                <a:srgbClr val="FFFF00"/>
              </a:solidFill>
              <a:latin typeface="仿宋" panose="02010609060101010101" charset="-122"/>
              <a:ea typeface="微软雅黑"/>
              <a:cs typeface="+mj-ea"/>
            </a:endParaRPr>
          </a:p>
        </p:txBody>
      </p:sp>
      <p:sp>
        <p:nvSpPr>
          <p:cNvPr id="7" name="副标题 6"/>
          <p:cNvSpPr/>
          <p:nvPr>
            <p:ph type="subTitle" idx="3"/>
          </p:nvPr>
        </p:nvSpPr>
        <p:spPr>
          <a:xfrm>
            <a:off x="2437130" y="3092450"/>
            <a:ext cx="7999095" cy="370205"/>
          </a:xfrm>
        </p:spPr>
        <p:txBody>
          <a:bodyPr>
            <a:noAutofit/>
          </a:bodyPr>
          <a:lstStyle/>
          <a:p>
            <a:pPr algn="ctr"/>
            <a:r>
              <a:rPr lang="zh-CN" altLang="en-US" sz="24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读书笔记</a:t>
            </a:r>
            <a:endParaRPr lang="zh-CN" altLang="en-US" sz="24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4" name="圆角矩形 3"/>
          <p:cNvSpPr/>
          <p:nvPr>
            <p:custDataLst>
              <p:tags r:id="rId7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8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9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10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11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12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3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椭圆 1"/>
          <p:cNvSpPr/>
          <p:nvPr>
            <p:custDataLst>
              <p:tags r:id="rId14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5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6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7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8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9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20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21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22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3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4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5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6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7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8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9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30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31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32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3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4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5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6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7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359EFF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埃及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1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3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珍宝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5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6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7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文明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8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历史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9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20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埃及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珍宝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人民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深入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揭示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那些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详细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8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丰富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文字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时期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包括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文化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惊叹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令人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《埃及四千年珍宝》是一部揭示古埃及文明丰富历史的书籍。这本书从多个角度详细描绘了埃及四千年的历史，揭示了那些珍贵的文物、壮观的建筑和神秘的符号背后的故事。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详细介绍了埃及丰富的历史背景。从古埃及的起源开始，讲述了其政治、社会和文化的演变。这包括早期的王朝时期、中期的帝国时代，以及晚期的希腊和罗马统治时期。还对埃及的神话和宗教信仰进行了深入的探讨，揭示了古埃及人民对生命、死亡和再生的理解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该书重点介绍了埃及的珍宝。这包括那些令人惊叹的法老墓葬、壮丽的神庙、以及令人惊叹的金银珠宝。这些珍宝不仅仅是物质的财富，更是古埃及文明的象征。通过这些珍宝，我们可以深入了解古埃及人民的生活方式、艺术风格和科技发展水平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书中还详细解读了古埃及的文字系统。从象形文字到简化文字的演变，揭示了古埃及文明在文字表达上的独特之处。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还对古埃及的科技、建筑和艺术进行了深入的探讨，展现了古埃及人民在各个领域的卓越成就。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埃及四千年珍宝》这本书通过丰富的历史资料和珍贵的文物照片，生动地展现了古埃及文明的辉煌历史。这本书不仅为历史爱好者提供了深入了解埃及文明的机会，同时也为那些对世界历史和文化感兴趣的人提供了宝贵的资料。通过阅读这本书，我们可以更好地理解古埃及人民的生活和思想，进一步探索人类文明的发展历程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在历史的浩瀚星空中，埃及文明始终如一颗璀璨的星辰，闪烁着神秘而迷人的光芒。而这本《埃及四千年珍宝》正是我们探索这片古老土地的一把钥匙，让我们得以一窥那些尘封已久的秘密。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首先引人注目的是埃及人民的建筑技艺。金字塔，作为古埃及的标志性建筑，其雄伟与壮观令世人惊叹。书中这样描述：“金字塔矗立在沙漠之中，仿佛是与天地同寿的永恒存在。其每一块石块都经过精心打磨，紧密结合，展现了古埃及人卓越的建筑才能。”这不仅是对金字塔的赞美，更是对古埃及人民智慧的赞美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而谈到古埃及的文化，不得不提的是他们的文字。象形文字，作为世界上最古老的文字之一，它的每一个符号都蕴含着丰富的意义。书中提到：“这些文字不仅是记录历史的工具，更是古埃及人与神明沟通的方式。它们描绘了生死轮回，记录了人们对永生的追求。”这使我们深入了解了象形文字的重要性，也使我们感受到古埃及人对生命和死亡的独特理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古埃及的宗教观念也是此书的重点之一。书中写道：“在古埃及，宗教渗透到了生活的方方面面。人们相信死后有来生，有审判日，而法老作为神的化身，拥有无上的权力。”这些观念塑造了古埃及人的世界观，也使他们对死亡和来生有了与众不同的理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当然，还有那些令人叹为观止的艺术品。书中描述了图坦卡蒙的面具、纳尔迈石板等珍贵文物，每一件都充满了艺术魅力。而这些艺术品不仅仅是装饰和娱乐，它们也承载着古埃及人的信仰和习俗。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此书还对古埃及的历史进行了全面的概述。从旧石器时代到新王国时期，古埃及经历了无数的变迁和挑战。然而，无论历史如何变迁，埃及文明始终保持着自己的独特性和连续性。《埃及四千年珍宝》以其精彩绝伦的描述，使我们仿佛亲身经历了这段漫长而辉煌的历史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总结来说，《埃及四千年珍宝》这本书不仅带我们领略了埃及文明的瑰丽和神秘，还使我们更加深入地理解了古埃及人民的世界观、价值观和生活方式。这本书无疑是我们探索和学习埃及文明的重要指南，值得每一个热爱历史和文化的人仔细阅读和珍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https://d.book118.com/806044000112010051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3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bbcf2772b2c343209350ea40fe9b3f86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9"/>
</p:tagLst>
</file>

<file path=ppt/tags/tag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.xml><?xml version="1.0" encoding="utf-8"?>
<p:tagLst xmlns:p="http://schemas.openxmlformats.org/presentationml/2006/main">
  <p:tag name="KSO_WM_ASSEMBLE_CHIP_INDEX" val="e15ba83617d64fc6b109e9b981a2786d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ab4ece2c928a4baaafb90c3c2e278ac4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.xml><?xml version="1.0" encoding="utf-8"?>
<p:tagLst xmlns:p="http://schemas.openxmlformats.org/presentationml/2006/main">
  <p:tag name="KSO_WM_ASSEMBLE_CHIP_INDEX" val="8da15b3f4ce2483da3539565a25eaaf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34f37ec0980f47a1af3b7d3af8ed1ab9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.xml><?xml version="1.0" encoding="utf-8"?>
<p:tagLst xmlns:p="http://schemas.openxmlformats.org/presentationml/2006/main">
  <p:tag name="KSO_WM_ASSEMBLE_CHIP_INDEX" val="362f32f05c4a4f00ab00d35837cf7c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b886f1253c3b428282adae0639e94fbb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9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babe2e0cd4c342568048a050fb317af6"/>
  <p:tag name="KSO_WM_UNIT_DEFAULT_FONT" val="24;32;2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9"/>
</p:tagLst>
</file>

<file path=ppt/tags/tag10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7a8c00639c474901b56d9777ab95a400"/>
  <p:tag name="KSO_WM_UNIT_DEFAULT_FONT" val="14;16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为了最终演示发布的良好效果。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65"/>
</p:tagLst>
</file>

<file path=ppt/tags/tag1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5.xml><?xml version="1.0" encoding="utf-8"?>
<p:tagLst xmlns:p="http://schemas.openxmlformats.org/presentationml/2006/main">
  <p:tag name="KSO_WM_ASSEMBLE_CHIP_INDEX" val="fd81a4c5f14149d8af6cd44c0f242661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71da2df21867433a8785a6e49e807f6e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.xml><?xml version="1.0" encoding="utf-8"?>
<p:tagLst xmlns:p="http://schemas.openxmlformats.org/presentationml/2006/main">
  <p:tag name="KSO_WM_ASSEMBLE_CHIP_INDEX" val="80d7ca7f5f494a319fe07cece3ce117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26a788a8b837421390fb74640dd3386e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3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4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96d83f363bcc494ea61ee02635dd7cf8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8"/>
</p:tagLst>
</file>

<file path=ppt/tags/tag25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a5f8170114864349bad27e18bf193b90"/>
  <p:tag name="KSO_WM_UNIT_DEFAULT_FONT" val="60;74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谢谢观看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6"/>
</p:tagLst>
</file>

<file path=ppt/tags/tag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8.xml><?xml version="1.0" encoding="utf-8"?>
<p:tagLst xmlns:p="http://schemas.openxmlformats.org/presentationml/2006/main">
  <p:tag name="KSO_WM_SLIDE_BACKGROUND_TYPE" val="general"/>
</p:tagLst>
</file>

<file path=ppt/tags/tag29.xml><?xml version="1.0" encoding="utf-8"?>
<p:tagLst xmlns:p="http://schemas.openxmlformats.org/presentationml/2006/main">
  <p:tag name="KSO_WM_SLIDE_BACKGROUND_TYPE" val="general"/>
</p:tagLst>
</file>

<file path=ppt/tags/tag30.xml><?xml version="1.0" encoding="utf-8"?>
<p:tagLst xmlns:p="http://schemas.openxmlformats.org/presentationml/2006/main">
  <p:tag name="KSO_WM_SLIDE_BACKGROUND_TYPE" val="general"/>
</p:tagLst>
</file>

<file path=ppt/tags/tag31.xml><?xml version="1.0" encoding="utf-8"?>
<p:tagLst xmlns:p="http://schemas.openxmlformats.org/presentationml/2006/main">
  <p:tag name="KSO_WM_SLIDE_BACKGROUND_TYPE" val="general"/>
</p:tagLst>
</file>

<file path=ppt/tags/tag32.xml><?xml version="1.0" encoding="utf-8"?>
<p:tagLst xmlns:p="http://schemas.openxmlformats.org/presentationml/2006/main">
  <p:tag name="KSO_WM_ASSEMBLE_CHIP_INDEX" val="ca46edf111714b50a52e157a8204f32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6f85697011dd4c36953a7afb80b62e6d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ASSEMBLE_CHIP_INDEX" val="74c6c9ef86c441ffa4c6c1da9248515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86ab4b764f084da0b0502715ef32d348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4.xml><?xml version="1.0" encoding="utf-8"?>
<p:tagLst xmlns:p="http://schemas.openxmlformats.org/presentationml/2006/main">
  <p:tag name="KSO_WM_ASSEMBLE_CHIP_INDEX" val="b95f201a57ca4aad8084c553c63b0aa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20a7f9f60f3246429387fc233527e96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5.xml><?xml version="1.0" encoding="utf-8"?>
<p:tagLst xmlns:p="http://schemas.openxmlformats.org/presentationml/2006/main">
  <p:tag name="KSO_WM_SLIDE_BACKGROUND_TYPE" val="frame"/>
</p:tagLst>
</file>

<file path=ppt/tags/tag36.xml><?xml version="1.0" encoding="utf-8"?>
<p:tagLst xmlns:p="http://schemas.openxmlformats.org/presentationml/2006/main">
  <p:tag name="KSO_WM_SLIDE_BACKGROUND_TYPE" val="frame"/>
</p:tagLst>
</file>

<file path=ppt/tags/tag37.xml><?xml version="1.0" encoding="utf-8"?>
<p:tagLst xmlns:p="http://schemas.openxmlformats.org/presentationml/2006/main">
  <p:tag name="KSO_WM_SLIDE_BACKGROUND_TYPE" val="frame"/>
</p:tagLst>
</file>

<file path=ppt/tags/tag38.xml><?xml version="1.0" encoding="utf-8"?>
<p:tagLst xmlns:p="http://schemas.openxmlformats.org/presentationml/2006/main">
  <p:tag name="KSO_WM_SLIDE_BACKGROUND_TYPE" val="frame"/>
</p:tagLst>
</file>

<file path=ppt/tags/tag39.xml><?xml version="1.0" encoding="utf-8"?>
<p:tagLst xmlns:p="http://schemas.openxmlformats.org/presentationml/2006/main">
  <p:tag name="KSO_WM_SLIDE_BACKGROUND_TYPE" val="frame"/>
</p:tagLst>
</file>

<file path=ppt/tags/tag40.xml><?xml version="1.0" encoding="utf-8"?>
<p:tagLst xmlns:p="http://schemas.openxmlformats.org/presentationml/2006/main">
  <p:tag name="KSO_WM_ASSEMBLE_CHIP_INDEX" val="e977b0a7ba2e438cb853c03727ed247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1d59e8ea84f849ada1bcf878678826e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1.xml><?xml version="1.0" encoding="utf-8"?>
<p:tagLst xmlns:p="http://schemas.openxmlformats.org/presentationml/2006/main">
  <p:tag name="KSO_WM_ASSEMBLE_CHIP_INDEX" val="02b7eab650cc40d39006fce446f7fe4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2a643f70f90349f49bd0b4e8a8c3011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2.xml><?xml version="1.0" encoding="utf-8"?>
<p:tagLst xmlns:p="http://schemas.openxmlformats.org/presentationml/2006/main">
  <p:tag name="KSO_WM_ASSEMBLE_CHIP_INDEX" val="f33360b5c486479486f189883183c53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0130ad08a7fd42a3ba645fd34681ba96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3.xml><?xml version="1.0" encoding="utf-8"?>
<p:tagLst xmlns:p="http://schemas.openxmlformats.org/presentationml/2006/main">
  <p:tag name="KSO_WM_SLIDE_BACKGROUND_TYPE" val="leftRight"/>
</p:tagLst>
</file>

<file path=ppt/tags/tag44.xml><?xml version="1.0" encoding="utf-8"?>
<p:tagLst xmlns:p="http://schemas.openxmlformats.org/presentationml/2006/main">
  <p:tag name="KSO_WM_SLIDE_BACKGROUND_TYPE" val="leftRight"/>
</p:tagLst>
</file>

<file path=ppt/tags/tag45.xml><?xml version="1.0" encoding="utf-8"?>
<p:tagLst xmlns:p="http://schemas.openxmlformats.org/presentationml/2006/main">
  <p:tag name="KSO_WM_SLIDE_BACKGROUND_TYPE" val="leftRight"/>
</p:tagLst>
</file>

<file path=ppt/tags/tag46.xml><?xml version="1.0" encoding="utf-8"?>
<p:tagLst xmlns:p="http://schemas.openxmlformats.org/presentationml/2006/main">
  <p:tag name="KSO_WM_SLIDE_BACKGROUND_TYPE" val="leftRight"/>
</p:tagLst>
</file>

<file path=ppt/tags/tag47.xml><?xml version="1.0" encoding="utf-8"?>
<p:tagLst xmlns:p="http://schemas.openxmlformats.org/presentationml/2006/main">
  <p:tag name="KSO_WM_SLIDE_BACKGROUND_TYPE" val="leftRight"/>
</p:tagLst>
</file>

<file path=ppt/tags/tag48.xml><?xml version="1.0" encoding="utf-8"?>
<p:tagLst xmlns:p="http://schemas.openxmlformats.org/presentationml/2006/main">
  <p:tag name="KSO_WM_SLIDE_BACKGROUND_TYPE" val="leftRight"/>
</p:tagLst>
</file>

<file path=ppt/tags/tag49.xml><?xml version="1.0" encoding="utf-8"?>
<p:tagLst xmlns:p="http://schemas.openxmlformats.org/presentationml/2006/main">
  <p:tag name="KSO_WM_ASSEMBLE_CHIP_INDEX" val="29a7da2a7710452499ce906a6815b2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9ce9fcbcdd454ec6b7cb78105b003fd3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ASSEMBLE_CHIP_INDEX" val="58d234d209be4976b2e0cf01005a0ef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bb1dbd7aca9e40908e1e17eb10411702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1.xml><?xml version="1.0" encoding="utf-8"?>
<p:tagLst xmlns:p="http://schemas.openxmlformats.org/presentationml/2006/main">
  <p:tag name="KSO_WM_ASSEMBLE_CHIP_INDEX" val="f5a2004ac49b4bb69c57f8a02a26ca3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e002303fbfca4df79512f67617623bf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2.xml><?xml version="1.0" encoding="utf-8"?>
<p:tagLst xmlns:p="http://schemas.openxmlformats.org/presentationml/2006/main">
  <p:tag name="KSO_WM_SLIDE_BACKGROUND_TYPE" val="topBottom"/>
</p:tagLst>
</file>

<file path=ppt/tags/tag53.xml><?xml version="1.0" encoding="utf-8"?>
<p:tagLst xmlns:p="http://schemas.openxmlformats.org/presentationml/2006/main">
  <p:tag name="KSO_WM_SLIDE_BACKGROUND_TYPE" val="topBottom"/>
</p:tagLst>
</file>

<file path=ppt/tags/tag54.xml><?xml version="1.0" encoding="utf-8"?>
<p:tagLst xmlns:p="http://schemas.openxmlformats.org/presentationml/2006/main">
  <p:tag name="KSO_WM_SLIDE_BACKGROUND_TYPE" val="topBottom"/>
</p:tagLst>
</file>

<file path=ppt/tags/tag55.xml><?xml version="1.0" encoding="utf-8"?>
<p:tagLst xmlns:p="http://schemas.openxmlformats.org/presentationml/2006/main">
  <p:tag name="KSO_WM_SLIDE_BACKGROUND_TYPE" val="topBottom"/>
</p:tagLst>
</file>

<file path=ppt/tags/tag56.xml><?xml version="1.0" encoding="utf-8"?>
<p:tagLst xmlns:p="http://schemas.openxmlformats.org/presentationml/2006/main">
  <p:tag name="KSO_WM_SLIDE_BACKGROUND_TYPE" val="topBottom"/>
</p:tagLst>
</file>

<file path=ppt/tags/tag57.xml><?xml version="1.0" encoding="utf-8"?>
<p:tagLst xmlns:p="http://schemas.openxmlformats.org/presentationml/2006/main">
  <p:tag name="KSO_WM_SLIDE_BACKGROUND_TYPE" val="topBottom"/>
</p:tagLst>
</file>

<file path=ppt/tags/tag58.xml><?xml version="1.0" encoding="utf-8"?>
<p:tagLst xmlns:p="http://schemas.openxmlformats.org/presentationml/2006/main">
  <p:tag name="KSO_WM_ASSEMBLE_CHIP_INDEX" val="1fc67831cb5a49c892673ec7cdbcd03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fb223afda20e4bc98e7e527da0d4061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ASSEMBLE_CHIP_INDEX" val="ae053a95a3884383997281928459716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43ced91df8614865bce67ad2c5869386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0.xml><?xml version="1.0" encoding="utf-8"?>
<p:tagLst xmlns:p="http://schemas.openxmlformats.org/presentationml/2006/main">
  <p:tag name="KSO_WM_ASSEMBLE_CHIP_INDEX" val="56ee6a1a3283454ab095ea878c9317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18b5cfe565f84a319a39b55186d91e5d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1.xml><?xml version="1.0" encoding="utf-8"?>
<p:tagLst xmlns:p="http://schemas.openxmlformats.org/presentationml/2006/main">
  <p:tag name="KSO_WM_SLIDE_BACKGROUND_TYPE" val="bottomTop"/>
</p:tagLst>
</file>

<file path=ppt/tags/tag62.xml><?xml version="1.0" encoding="utf-8"?>
<p:tagLst xmlns:p="http://schemas.openxmlformats.org/presentationml/2006/main">
  <p:tag name="KSO_WM_SLIDE_BACKGROUND_TYPE" val="bottomTop"/>
</p:tagLst>
</file>

<file path=ppt/tags/tag63.xml><?xml version="1.0" encoding="utf-8"?>
<p:tagLst xmlns:p="http://schemas.openxmlformats.org/presentationml/2006/main">
  <p:tag name="KSO_WM_SLIDE_BACKGROUND_TYPE" val="bottomTop"/>
</p:tagLst>
</file>

<file path=ppt/tags/tag64.xml><?xml version="1.0" encoding="utf-8"?>
<p:tagLst xmlns:p="http://schemas.openxmlformats.org/presentationml/2006/main">
  <p:tag name="KSO_WM_SLIDE_BACKGROUND_TYPE" val="bottomTop"/>
</p:tagLst>
</file>

<file path=ppt/tags/tag65.xml><?xml version="1.0" encoding="utf-8"?>
<p:tagLst xmlns:p="http://schemas.openxmlformats.org/presentationml/2006/main">
  <p:tag name="KSO_WM_SLIDE_BACKGROUND_TYPE" val="bottomTop"/>
</p:tagLst>
</file>

<file path=ppt/tags/tag66.xml><?xml version="1.0" encoding="utf-8"?>
<p:tagLst xmlns:p="http://schemas.openxmlformats.org/presentationml/2006/main">
  <p:tag name="KSO_WM_SLIDE_BACKGROUND_TYPE" val="bottomTop"/>
</p:tagLst>
</file>

<file path=ppt/tags/tag67.xml><?xml version="1.0" encoding="utf-8"?>
<p:tagLst xmlns:p="http://schemas.openxmlformats.org/presentationml/2006/main">
  <p:tag name="KSO_WM_ASSEMBLE_CHIP_INDEX" val="6ae098f97e7544f99dcde5a345b84b2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21db78a4d71642f9a87d6340830d1301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ASSEMBLE_CHIP_INDEX" val="acf38ca99e8c4975816fd3b4fa3bcaef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c62eb7bccd404f4ca7c94d4633816c75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9.xml><?xml version="1.0" encoding="utf-8"?>
<p:tagLst xmlns:p="http://schemas.openxmlformats.org/presentationml/2006/main">
  <p:tag name="KSO_WM_ASSEMBLE_CHIP_INDEX" val="3cb715d7cd84472bb6f1213135d8559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43565377674c4cd0a3bff888d75576a0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0.xml><?xml version="1.0" encoding="utf-8"?>
<p:tagLst xmlns:p="http://schemas.openxmlformats.org/presentationml/2006/main">
  <p:tag name="KSO_WM_SLIDE_BACKGROUND_TYPE" val="navigation"/>
</p:tagLst>
</file>

<file path=ppt/tags/tag71.xml><?xml version="1.0" encoding="utf-8"?>
<p:tagLst xmlns:p="http://schemas.openxmlformats.org/presentationml/2006/main">
  <p:tag name="KSO_WM_SLIDE_BACKGROUND_TYPE" val="navigation"/>
</p:tagLst>
</file>

<file path=ppt/tags/tag72.xml><?xml version="1.0" encoding="utf-8"?>
<p:tagLst xmlns:p="http://schemas.openxmlformats.org/presentationml/2006/main">
  <p:tag name="KSO_WM_SLIDE_BACKGROUND_TYPE" val="navigation"/>
</p:tagLst>
</file>

<file path=ppt/tags/tag73.xml><?xml version="1.0" encoding="utf-8"?>
<p:tagLst xmlns:p="http://schemas.openxmlformats.org/presentationml/2006/main">
  <p:tag name="KSO_WM_SLIDE_BACKGROUND_TYPE" val="navigation"/>
</p:tagLst>
</file>

<file path=ppt/tags/tag74.xml><?xml version="1.0" encoding="utf-8"?>
<p:tagLst xmlns:p="http://schemas.openxmlformats.org/presentationml/2006/main">
  <p:tag name="KSO_WM_SLIDE_BACKGROUND_TYPE" val="navigation"/>
</p:tagLst>
</file>

<file path=ppt/tags/tag75.xml><?xml version="1.0" encoding="utf-8"?>
<p:tagLst xmlns:p="http://schemas.openxmlformats.org/presentationml/2006/main">
  <p:tag name="KSO_WM_SLIDE_BACKGROUND_TYPE" val="navigation"/>
</p:tagLst>
</file>

<file path=ppt/tags/tag76.xml><?xml version="1.0" encoding="utf-8"?>
<p:tagLst xmlns:p="http://schemas.openxmlformats.org/presentationml/2006/main">
  <p:tag name="KSO_WM_SLIDE_BACKGROUND_TYPE" val="navigation"/>
</p:tagLst>
</file>

<file path=ppt/tags/tag77.xml><?xml version="1.0" encoding="utf-8"?>
<p:tagLst xmlns:p="http://schemas.openxmlformats.org/presentationml/2006/main">
  <p:tag name="KSO_WM_SLIDE_BACKGROUND_TYPE" val="navigation"/>
</p:tagLst>
</file>

<file path=ppt/tags/tag78.xml><?xml version="1.0" encoding="utf-8"?>
<p:tagLst xmlns:p="http://schemas.openxmlformats.org/presentationml/2006/main">
  <p:tag name="KSO_WM_ASSEMBLE_CHIP_INDEX" val="3588f85b4d0f401db79975545894d9c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31b30d0a2a7348c58dd356ae2b69102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ASSEMBLE_CHIP_INDEX" val="780169f800204570a19767162010aec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7777104886814beabcda27e16173ea6d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0.xml><?xml version="1.0" encoding="utf-8"?>
<p:tagLst xmlns:p="http://schemas.openxmlformats.org/presentationml/2006/main">
  <p:tag name="KSO_WM_ASSEMBLE_CHIP_INDEX" val="e66040eb1a6e446992c17124a1fc928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a2a9c69b03444257a848bde0c59860b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1.xml><?xml version="1.0" encoding="utf-8"?>
<p:tagLst xmlns:p="http://schemas.openxmlformats.org/presentationml/2006/main">
  <p:tag name="KSO_WM_SLIDE_BACKGROUND_TYPE" val="belt"/>
</p:tagLst>
</file>

<file path=ppt/tags/tag82.xml><?xml version="1.0" encoding="utf-8"?>
<p:tagLst xmlns:p="http://schemas.openxmlformats.org/presentationml/2006/main">
  <p:tag name="KSO_WM_SLIDE_BACKGROUND_TYPE" val="belt"/>
</p:tagLst>
</file>

<file path=ppt/tags/tag83.xml><?xml version="1.0" encoding="utf-8"?>
<p:tagLst xmlns:p="http://schemas.openxmlformats.org/presentationml/2006/main">
  <p:tag name="KSO_WM_SLIDE_BACKGROUND_TYPE" val="belt"/>
</p:tagLst>
</file>

<file path=ppt/tags/tag84.xml><?xml version="1.0" encoding="utf-8"?>
<p:tagLst xmlns:p="http://schemas.openxmlformats.org/presentationml/2006/main">
  <p:tag name="KSO_WM_SLIDE_BACKGROUND_TYPE" val="belt"/>
</p:tagLst>
</file>

<file path=ppt/tags/tag85.xml><?xml version="1.0" encoding="utf-8"?>
<p:tagLst xmlns:p="http://schemas.openxmlformats.org/presentationml/2006/main">
  <p:tag name="KSO_WM_SLIDE_BACKGROUND_TYPE" val="belt"/>
</p:tagLst>
</file>

<file path=ppt/tags/tag86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7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1293"/>
</p:tagLst>
</file>

<file path=ppt/tags/tag89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5bbce3cc54e946a8a690f9ed56e8d86a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0},&quot;ReferentInfo&quot;:{&quot;Id&quot;:&quot;bbcf2772b2c343209350ea40fe9b3f86&quot;,&quot;X&quot;:{&quot;Pos&quot;:1},&quot;Y&quot;:{&quot;Pos&quot;:2}},&quot;whChangeMode&quot;:0}"/>
  <p:tag name="KSO_WM_UNIT_DIAGRAM_ISNUMVISUAL" val="0"/>
  <p:tag name="KSO_WM_UNIT_DIAGRAM_ISREFERUNIT" val="0"/>
  <p:tag name="KSO_WM_UNIT_HIGHLIGHT" val="0"/>
  <p:tag name="KSO_WM_UNIT_ID" val="custom20201293_1*i*1"/>
  <p:tag name="KSO_WM_UNIT_INDEX" val="1"/>
  <p:tag name="KSO_WM_UNIT_LAYERLEVEL" val="1"/>
  <p:tag name="KSO_WM_UNIT_LINE_FILL_TYPE" val="2"/>
  <p:tag name="KSO_WM_UNIT_LINE_FORE_SCHEMECOLOR_INDEX" val="13"/>
  <p:tag name="KSO_WM_UNIT_LINE_FORE_SCHEMECOLOR_INDEX_BRIGHTNESS" val="0.25"/>
  <p:tag name="KSO_WM_UNIT_SM_LIMIT_TYPE" val="3"/>
  <p:tag name="KSO_WM_UNIT_TYPE" val="i"/>
</p:tagLst>
</file>

<file path=ppt/tags/tag90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CHIP_FILLPROP" val="[[{&quot;fill_id&quot;:&quot;014cd647425143238c2ec88d4832793b&quot;,&quot;fill_align&quot;:&quot;cm&quot;,&quot;text_align&quot;:&quot;lm&quot;,&quot;text_direction&quot;:&quot;horizontal&quot;,&quot;chip_types&quot;:[&quot;text&quot;,&quot;header&quot;]}]]"/>
  <p:tag name="KSO_WM_CHIP_GROUPID" val="5ebf6661ddc3daf3fef3f760"/>
  <p:tag name="KSO_WM_CHIP_INFOS" val="{&quot;layout_type&quot;:&quot;forright&quot;,&quot;slide_type&quot;:[&quot;title&quot;],&quot;aspect_ratio&quot;:&quot;16:9&quot;}"/>
  <p:tag name="KSO_WM_CHIP_XID" val="5ebe041a0ac41c4a0a52557a"/>
  <p:tag name="KSO_WM_SLIDE_BACKGROUND_TYPE" val="general"/>
  <p:tag name="KSO_WM_SLIDE_BK_DARK_LIGHT" val="2"/>
  <p:tag name="KSO_WM_SLIDE_ID" val="custom20201293_1"/>
  <p:tag name="KSO_WM_SLIDE_INDEX" val="1"/>
  <p:tag name="KSO_WM_SLIDE_ITEM_CNT" val="0"/>
  <p:tag name="KSO_WM_SLIDE_LAYOUT" val="a_b"/>
  <p:tag name="KSO_WM_SLIDE_LAYOUT_CNT" val="1_1"/>
  <p:tag name="KSO_WM_SLIDE_LAYOUT_INFO" val="{&quot;id&quot;:&quot;2020-11-03T15:40:27&quot;,&quot;maxSize&quot;:{&quot;size1&quot;:62.85377762405961},&quot;minSize&quot;:{&quot;size1&quot;:51.45377762405962},&quot;normalSize&quot;:{&quot;size1&quot;:58.55377762405961},&quot;subLayout&quot;:[{&quot;id&quot;:&quot;2020-11-03T15:40:27&quot;,&quot;margin&quot;:{&quot;bottom&quot;:0.20331743359565735,&quot;left&quot;:17.497968673706055,&quot;right&quot;:2.963141441345215,&quot;top&quot;:5.821568489074707},&quot;type&quot;:0},{&quot;id&quot;:&quot;2020-11-03T15:40:27&quot;,&quot;margin&quot;:{&quot;bottom&quot;:5.821590900421143,&quot;left&quot;:17.497968673706055,&quot;right&quot;:2.963141441345215,&quot;top&quot;:0.2784408628940582},&quot;type&quot;:0}],&quot;type&quot;:0}"/>
  <p:tag name="KSO_WM_SLIDE_POSITION" val="520*39"/>
  <p:tag name="KSO_WM_SLIDE_SIZE" val="380*460"/>
  <p:tag name="KSO_WM_SLIDE_SUBTYPE" val="pureTxt"/>
  <p:tag name="KSO_WM_SLIDE_SUPPORT_FEATURE_TYPE" val="0"/>
  <p:tag name="KSO_WM_SLIDE_TYPE" val="title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COLOR_TYPE" val="1"/>
  <p:tag name="KSO_WM_TEMPLATE_INDEX" val="20201293"/>
  <p:tag name="KSO_WM_TEMPLATE_MASTER_THUMB_INDEX" val="13"/>
  <p:tag name="KSO_WM_TEMPLATE_MASTER_TYPE" val="1"/>
  <p:tag name="KSO_WM_TEMPLATE_SUBCATEGORY" val="21"/>
  <p:tag name="KSO_WM_TEMPLATE_THUMBS_INDEX" val="1、2、3、4、7、46"/>
</p:tagLst>
</file>

<file path=ppt/tags/tag9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9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1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1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1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1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1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1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1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1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1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1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1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1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1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1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1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1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1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1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1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1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1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1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1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1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1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1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1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1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1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7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7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1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8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0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1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3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3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Adjacency">
      <a:dk1>
        <a:srgbClr val="000000"/>
      </a:dk1>
      <a:lt1>
        <a:srgbClr val="FFFFFF"/>
      </a:lt1>
      <a:dk2>
        <a:srgbClr val="F0F0F0"/>
      </a:dk2>
      <a:lt2>
        <a:srgbClr val="FFFFFF"/>
      </a:lt2>
      <a:accent1>
        <a:srgbClr val="6F62A1"/>
      </a:accent1>
      <a:accent2>
        <a:srgbClr val="4775AD"/>
      </a:accent2>
      <a:accent3>
        <a:srgbClr val="3A8599"/>
      </a:accent3>
      <a:accent4>
        <a:srgbClr val="4A8D79"/>
      </a:accent4>
      <a:accent5>
        <a:srgbClr val="708F62"/>
      </a:accent5>
      <a:accent6>
        <a:srgbClr val="A08C60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微软雅黑</vt:lpstr>
      <vt:lpstr>幼圆</vt:lpstr>
      <vt:lpstr>汉仪乐喵体W</vt:lpstr>
      <vt:lpstr>仿宋</vt:lpstr>
      <vt:lpstr>Calibri Light</vt:lpstr>
      <vt:lpstr>思源黑体 CN Bold</vt:lpstr>
      <vt:lpstr>Office Theme</vt:lpstr>
      <vt:lpstr>埃及四千年珍宝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2024-09-17T05:18:27.107</cp:lastPrinted>
  <dcterms:created xsi:type="dcterms:W3CDTF">2024-09-16T21:18:27Z</dcterms:created>
  <dcterms:modified xsi:type="dcterms:W3CDTF">2024-09-16T21:18:32Z</dcterms:modified>
</cp:coreProperties>
</file>