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5F52F-9CDF-4760-9D3B-54CD1EC05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68B9E-18D1-4AFC-9F53-E7ABD5DC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68CD4-97D1-46DE-AF36-6E50786F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307A8-81A3-4976-A17B-F1FEA7B90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8A9DD-DF2C-4ED6-A20C-08C3CE41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E8D5D-02E2-40A8-ACF9-0F2CA515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41433-2182-4C67-BDFE-BAD81E00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B482F-0E9B-4E38-816D-9C81AC5B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DDF43-98F3-48BE-ACA0-3DA80017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C7A9D-70FC-4C33-A3A4-00D0485B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9D3A9-85A5-4698-B48B-A2F045007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51010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教师思政课培训总结与反思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培训亮点与不足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个人反思与展望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培训课程的结构清晰，从理论到实践，从宏观到微观，有助于教师全面了解思政课的教学要求和内容。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课程目标明确，旨在提高教师的思政课教学水平和综合素质，以培养德智体美全面发展的学生。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042" r="2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课程评价标准客观、科学，能够有效地评估教师的教学效果和培训成果。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培训中采用了大量的案例，帮助教师更好地理解思政课的教学方法和策略。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培训过程中注重教师之间的互动和交流，通过小组讨论、角色扮演等形式，提高教师的教学参与度和实效性。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培训还安排了实践教学环节，让教师在实践中掌握思政课的教学方法，提高教学能力。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培训内容涵盖了马克思主义的基本原理和方法，有助于教师深入理解思政课的理论基础。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国家大政方针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思政教育实践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培训内容紧密结合国家大政方针和政策，帮助教师及时了解国家最新动态和政策走向。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培训内容还包括思政教育的实践经验和方法，让教师更好地掌握思政教育的实际操作技巧。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观察学员在培训过程中的参与情况，包括课堂互动、小组讨论和案例分析等环节的参与度，以评估学员的学习积极性和投入程度。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通过问卷调查和口头反馈，了解学员对培训内容、教学方法和组织安排的满意度，以评估培训效果。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收集学员对培训的意见和建议，以便改进和完善后续的培训计划和内容。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观察学员在课堂上的表现，包括回答问题、提出问题和参与讨论的情况，以评估学员对知识的理解和运用能力。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课后作业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布置相关作业或实践任务，以检验学员对所学知识的实际应用能力。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通过测试或考试的方式，评估学员对培训内容的掌握程度，包括基本概念、理论和方法等。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通过案例分析的方式，评估学员运用所学知识解决实际问题的能力，以及分析问题和解决问题的能力。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提供实践机会或模拟情境，让学员亲自动手操作，以评估学员的实际操作能力和技能水平。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观察学员在团队合作中的表现，包括沟通协调、分工合作和解决问题的能力，以评估学员的实际应用能力和团队合作精神。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培训亮点与不足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https://d.book118.com/806051010142010034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2024-09-03T23:17:07.200</cp:lastPrinted>
  <dcterms:created xsi:type="dcterms:W3CDTF">2024-09-03T15:17:07Z</dcterms:created>
  <dcterms:modified xsi:type="dcterms:W3CDTF">2024-09-03T15:17:09Z</dcterms:modified>
</cp:coreProperties>
</file>