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6B4561-A10B-478A-A8EC-938A3FFAE10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B3299-309B-49BD-8A67-70B37599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10FFD-838B-4C9F-8B25-410389DE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234A6-0CC0-48E4-BF2B-39255472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37860-A818-408C-9673-439915E1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1A57E-3E58-4461-B49C-6760F8B6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1A502-9ABE-48E5-B447-3B89D21D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5BBE6-FC8A-4EC6-AE9B-AC75B2143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AE82C-9B6D-4163-B08C-361BB37F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24FDE-955F-4941-A540-360B3AC9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0CCB-DF22-4E40-9C73-7C4ACE03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399A-0040-470A-9716-28DB41B5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F85424-9265-4F90-AC00-B853F4AA56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5E5151-AB52-42E9-9B4C-B89A7F6F1D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204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上级医师查房记录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查房记录书写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交流沟通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上级医师查房记录是医院中一项非常重要的工作，通过查房记录可以了解患者的病情变化，及时调整治疗方案。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查房过程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详细询问患者病情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检查体征指标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查房记录书写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记录患者病情变化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查房前准备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收集病历资料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准备查房工具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查房前准备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患者资料查询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在查房前需要查询患者的病历资料，了解患者的病情、治疗方案以及特殊注意事项。这些信息对于制定后续治疗计划非常重要。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遇到困难如何应对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在查房过程中，可能会遇到患者状况突然恶化、医疗设备故障等各种困难，医生需要保持冷静应对，及时处理并求助其他医护人员，确保患者安全。同时要保持良好的沟通与协调，与团队成员密切配合。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查房过程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体检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在查房过程中，医师需要对患者进行全面的体格检查，包括心肺听诊、腹部触诊、神经系统检查等。这些体检项目有助于医师了解患者的身体状况，为进一步的诊断和治疗提供重要参考。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查房过程对于医师来说是非常重要的，通过体检、询问、观察和交流，医师可以全面了解患者的病情和治疗效果，及时调整诊疗方案，提高患者的治疗质量和满意度。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查房记录书写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https://d.book118.com/806052040040010103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上级医师查房记录</vt:lpstr>
      <vt:lpstr>目录</vt:lpstr>
      <vt:lpstr>第一章 简介</vt:lpstr>
      <vt:lpstr> </vt:lpstr>
      <vt:lpstr>流程</vt:lpstr>
      <vt:lpstr>第2章 查房前准备</vt:lpstr>
      <vt:lpstr> </vt:lpstr>
      <vt:lpstr>遇到困难如何应对</vt:lpstr>
      <vt:lpstr>第3章 查房过程</vt:lpstr>
      <vt:lpstr> </vt:lpstr>
      <vt:lpstr>总结</vt:lpstr>
      <vt:lpstr>第4章 查房记录书写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2024-09-28T09:50:04.006</cp:lastPrinted>
  <dcterms:created xsi:type="dcterms:W3CDTF">2024-09-28T01:50:04Z</dcterms:created>
  <dcterms:modified xsi:type="dcterms:W3CDTF">2024-09-28T01:50:06Z</dcterms:modified>
</cp:coreProperties>
</file>