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07372-BBC2-46C0-8C9B-5C094B992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FC126-A3C1-427E-85CE-D4383D4EC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6FD80-17FB-4E0B-85B2-256E777D9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5FBEB-1274-4CE8-AE63-3A936E25A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1F5ED0-825A-43E2-AAD4-399A71446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5683AC-3A57-4979-9CF2-1679D2DE7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79EB6D-FC7F-4FFE-8AFC-400A52F91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5F490-EDEF-413D-B28B-9EAC62364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E9540-7358-4416-AFEE-7CB36DF8C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88C9D-4228-4F3B-AD86-8B38D4A3F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06A1D-9DED-4E12-A7E3-C8359A48D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52123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模具设计评审流程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评审流程优化与改进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评审流程概述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确保模具设计的合理性、可行性和经济性，提高产品质量和生产效率。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及时发现和纠正设计中的错误和不足，避免后续加工和生产过程中的问题。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促进设计团队之间的沟通和协作，提升整体设计水平。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适用于所有模具设计项目，包括塑料模具、压铸模具、冲压模具等。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模具设计师、工艺工程师、项目经理等相关人员。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适用范围和对象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设计资料审查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评审小组对提交的设计资料进行详细审查，包括设计图纸、技术文件、计算书等。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提交设计资料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设计师将完整的模具设计资料提交给评审小组。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评审小组组建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根据项目需求和复杂程度，组建由专家、工艺工程师等多方人员组成的评审小组。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评审流程简介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47" r="1364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评审小组对模具设计进行现场评审，包括结构分析、工艺性分析、可制造性分析等。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现场评审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问题反馈与整改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评审结果汇总与报告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审批与决策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评审小组将发现的问题反馈给设计师，设计师在规定时间内进行整改并重新提交评审。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评审小组对整改后的设计进行再次评审，并汇总评审结果，形成评审报告。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项目经理根据评审报告进行审批和决策，确定是否通过模具设计。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评审流程简介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评审前准备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包括模具总装图、零件图、工艺图等，确保图纸清晰、标注完整。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设计图纸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详细阐述模具设计思路、结构特点、工作原理等。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设计说明书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如材料清单、技术标准、检验规范等。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相关技术文件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设计文件准备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评审人员组成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模具设计师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质量工程师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负责模具设计的具体工作。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负责评审模具设计的质量可控性。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项目负责人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工艺工程师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生产代表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负责整个项目的协调和组织。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负责评审模具设计的工艺合理性。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负责评审模具设计的生产可行性。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根据项目进度和计划，合理安排评审时间，确保所有相关人员能够参加。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选择适当的会议室或评审场所，配备必要的设备和工具，以便进行深入的讨论和交流。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评审时间和地点安排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评审实施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https://d.book118.com/806052123055010050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2024-09-15T13:11:19.628</cp:lastPrinted>
  <dcterms:created xsi:type="dcterms:W3CDTF">2024-09-15T05:11:19Z</dcterms:created>
  <dcterms:modified xsi:type="dcterms:W3CDTF">2024-09-15T05:11:21Z</dcterms:modified>
</cp:coreProperties>
</file>